
<file path=[Content_Types].xml><?xml version="1.0" encoding="utf-8"?>
<Types xmlns="http://schemas.openxmlformats.org/package/2006/content-types">
  <Default Extension="jpeg" ContentType="image/jpeg"/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3"/>
    <p:sldMasterId id="2147483674" r:id="rId4"/>
    <p:sldMasterId id="2147483687" r:id="rId5"/>
  </p:sldMasterIdLst>
  <p:notesMasterIdLst>
    <p:notesMasterId r:id="rId11"/>
  </p:notesMasterIdLst>
  <p:sldIdLst>
    <p:sldId id="355" r:id="rId6"/>
    <p:sldId id="257" r:id="rId7"/>
    <p:sldId id="258" r:id="rId8"/>
    <p:sldId id="260" r:id="rId9"/>
    <p:sldId id="357" r:id="rId10"/>
    <p:sldId id="379" r:id="rId12"/>
    <p:sldId id="261" r:id="rId13"/>
    <p:sldId id="262" r:id="rId14"/>
    <p:sldId id="270" r:id="rId15"/>
    <p:sldId id="269" r:id="rId16"/>
    <p:sldId id="267" r:id="rId17"/>
    <p:sldId id="392" r:id="rId18"/>
    <p:sldId id="296" r:id="rId19"/>
    <p:sldId id="294" r:id="rId20"/>
    <p:sldId id="385" r:id="rId21"/>
    <p:sldId id="317" r:id="rId22"/>
    <p:sldId id="393" r:id="rId23"/>
    <p:sldId id="274" r:id="rId24"/>
    <p:sldId id="321" r:id="rId25"/>
    <p:sldId id="336" r:id="rId26"/>
    <p:sldId id="380" r:id="rId27"/>
    <p:sldId id="273" r:id="rId28"/>
    <p:sldId id="356" r:id="rId29"/>
    <p:sldId id="381" r:id="rId30"/>
    <p:sldId id="387" r:id="rId31"/>
    <p:sldId id="389" r:id="rId32"/>
    <p:sldId id="390" r:id="rId33"/>
  </p:sldIdLst>
  <p:sldSz cx="9144000" cy="5143500" type="screen16x9"/>
  <p:notesSz cx="7559675" cy="1069149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72113"/>
    <a:srgbClr val="051C0C"/>
    <a:srgbClr val="FFFFFF"/>
    <a:srgbClr val="00A6D6"/>
    <a:srgbClr val="B4C7E7"/>
    <a:srgbClr val="3EA3C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4.xml"/><Relationship Id="rId8" Type="http://schemas.openxmlformats.org/officeDocument/2006/relationships/slide" Target="slides/slide3.xml"/><Relationship Id="rId7" Type="http://schemas.openxmlformats.org/officeDocument/2006/relationships/slide" Target="slides/slide2.xml"/><Relationship Id="rId6" Type="http://schemas.openxmlformats.org/officeDocument/2006/relationships/slide" Target="slides/slide1.xml"/><Relationship Id="rId5" Type="http://schemas.openxmlformats.org/officeDocument/2006/relationships/slideMaster" Target="slideMasters/slideMaster4.xml"/><Relationship Id="rId4" Type="http://schemas.openxmlformats.org/officeDocument/2006/relationships/slideMaster" Target="slideMasters/slideMaster3.xml"/><Relationship Id="rId36" Type="http://schemas.openxmlformats.org/officeDocument/2006/relationships/tableStyles" Target="tableStyles.xml"/><Relationship Id="rId35" Type="http://schemas.openxmlformats.org/officeDocument/2006/relationships/viewProps" Target="viewProps.xml"/><Relationship Id="rId34" Type="http://schemas.openxmlformats.org/officeDocument/2006/relationships/presProps" Target="presProps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3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0" Type="http://schemas.openxmlformats.org/officeDocument/2006/relationships/slide" Target="slides/slide14.xml"/><Relationship Id="rId2" Type="http://schemas.openxmlformats.org/officeDocument/2006/relationships/theme" Target="theme/theme1.xml"/><Relationship Id="rId19" Type="http://schemas.openxmlformats.org/officeDocument/2006/relationships/slide" Target="slides/slide13.xml"/><Relationship Id="rId18" Type="http://schemas.openxmlformats.org/officeDocument/2006/relationships/slide" Target="slides/slide1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1" Type="http://schemas.openxmlformats.org/officeDocument/2006/relationships/notesMaster" Target="notesMasters/notesMaster1.xml"/><Relationship Id="rId10" Type="http://schemas.openxmlformats.org/officeDocument/2006/relationships/slide" Target="slides/slide5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true"/>
          </p:cNvSpPr>
          <p:nvPr>
            <p:ph type="hdr" sz="quarter"/>
          </p:nvPr>
        </p:nvSpPr>
        <p:spPr>
          <a:xfrm>
            <a:off x="0" y="0"/>
            <a:ext cx="3275859" cy="53643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true"/>
          </p:cNvSpPr>
          <p:nvPr>
            <p:ph type="dt" idx="1"/>
          </p:nvPr>
        </p:nvSpPr>
        <p:spPr>
          <a:xfrm>
            <a:off x="4282066" y="0"/>
            <a:ext cx="3275859" cy="53643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true" noRot="true" noChangeAspect="true"/>
          </p:cNvSpPr>
          <p:nvPr>
            <p:ph type="sldImg" idx="2"/>
          </p:nvPr>
        </p:nvSpPr>
        <p:spPr>
          <a:xfrm>
            <a:off x="572389" y="1336437"/>
            <a:ext cx="6414897" cy="360838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true"/>
          </p:cNvSpPr>
          <p:nvPr>
            <p:ph type="body" sz="quarter" idx="3"/>
          </p:nvPr>
        </p:nvSpPr>
        <p:spPr>
          <a:xfrm>
            <a:off x="755968" y="5145282"/>
            <a:ext cx="6047740" cy="4209776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true"/>
          </p:cNvSpPr>
          <p:nvPr>
            <p:ph type="ftr" sz="quarter" idx="4"/>
          </p:nvPr>
        </p:nvSpPr>
        <p:spPr>
          <a:xfrm>
            <a:off x="0" y="10155065"/>
            <a:ext cx="3275859" cy="53643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true"/>
          </p:cNvSpPr>
          <p:nvPr>
            <p:ph type="sldNum" sz="quarter" idx="5"/>
          </p:nvPr>
        </p:nvSpPr>
        <p:spPr>
          <a:xfrm>
            <a:off x="4282066" y="10155065"/>
            <a:ext cx="3275859" cy="53643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true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10" name="PlaceHolder 2"/>
          <p:cNvSpPr>
            <a:spLocks noGrp="true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11" name="PlaceHolder 3"/>
          <p:cNvSpPr>
            <a:spLocks noGrp="true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true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13" name="PlaceHolder 2"/>
          <p:cNvSpPr>
            <a:spLocks noGrp="true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14" name="PlaceHolder 3"/>
          <p:cNvSpPr>
            <a:spLocks noGrp="true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15" name="PlaceHolder 4"/>
          <p:cNvSpPr>
            <a:spLocks noGrp="true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16" name="PlaceHolder 5"/>
          <p:cNvSpPr>
            <a:spLocks noGrp="true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true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18" name="PlaceHolder 2"/>
          <p:cNvSpPr>
            <a:spLocks noGrp="true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19" name="PlaceHolder 3"/>
          <p:cNvSpPr>
            <a:spLocks noGrp="true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20" name="PlaceHolder 4"/>
          <p:cNvSpPr>
            <a:spLocks noGrp="true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21" name="PlaceHolder 5"/>
          <p:cNvSpPr>
            <a:spLocks noGrp="true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22" name="PlaceHolder 6"/>
          <p:cNvSpPr>
            <a:spLocks noGrp="true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23" name="PlaceHolder 7"/>
          <p:cNvSpPr>
            <a:spLocks noGrp="true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true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29" name="PlaceHolder 2"/>
          <p:cNvSpPr>
            <a:spLocks noGrp="true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true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31" name="PlaceHolder 2"/>
          <p:cNvSpPr>
            <a:spLocks noGrp="true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true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33" name="PlaceHolder 2"/>
          <p:cNvSpPr>
            <a:spLocks noGrp="true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34" name="PlaceHolder 3"/>
          <p:cNvSpPr>
            <a:spLocks noGrp="true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true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true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true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38" name="PlaceHolder 2"/>
          <p:cNvSpPr>
            <a:spLocks noGrp="true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39" name="PlaceHolder 3"/>
          <p:cNvSpPr>
            <a:spLocks noGrp="true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40" name="PlaceHolder 4"/>
          <p:cNvSpPr>
            <a:spLocks noGrp="true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true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89" name="PlaceHolder 2"/>
          <p:cNvSpPr>
            <a:spLocks noGrp="true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true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42" name="PlaceHolder 2"/>
          <p:cNvSpPr>
            <a:spLocks noGrp="true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43" name="PlaceHolder 3"/>
          <p:cNvSpPr>
            <a:spLocks noGrp="true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44" name="PlaceHolder 4"/>
          <p:cNvSpPr>
            <a:spLocks noGrp="true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true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46" name="PlaceHolder 2"/>
          <p:cNvSpPr>
            <a:spLocks noGrp="true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47" name="PlaceHolder 3"/>
          <p:cNvSpPr>
            <a:spLocks noGrp="true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48" name="PlaceHolder 4"/>
          <p:cNvSpPr>
            <a:spLocks noGrp="true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  <p:hf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true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50" name="PlaceHolder 2"/>
          <p:cNvSpPr>
            <a:spLocks noGrp="true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51" name="PlaceHolder 3"/>
          <p:cNvSpPr>
            <a:spLocks noGrp="true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true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53" name="PlaceHolder 2"/>
          <p:cNvSpPr>
            <a:spLocks noGrp="true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54" name="PlaceHolder 3"/>
          <p:cNvSpPr>
            <a:spLocks noGrp="true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55" name="PlaceHolder 4"/>
          <p:cNvSpPr>
            <a:spLocks noGrp="true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56" name="PlaceHolder 5"/>
          <p:cNvSpPr>
            <a:spLocks noGrp="true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  <p:hf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true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58" name="PlaceHolder 2"/>
          <p:cNvSpPr>
            <a:spLocks noGrp="true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59" name="PlaceHolder 3"/>
          <p:cNvSpPr>
            <a:spLocks noGrp="true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60" name="PlaceHolder 4"/>
          <p:cNvSpPr>
            <a:spLocks noGrp="true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61" name="PlaceHolder 5"/>
          <p:cNvSpPr>
            <a:spLocks noGrp="true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62" name="PlaceHolder 6"/>
          <p:cNvSpPr>
            <a:spLocks noGrp="true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63" name="PlaceHolder 7"/>
          <p:cNvSpPr>
            <a:spLocks noGrp="true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  <p:hf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hf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PlaceHolder 1"/>
          <p:cNvSpPr>
            <a:spLocks noGrp="true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53" name="PlaceHolder 2"/>
          <p:cNvSpPr>
            <a:spLocks noGrp="true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  <p:hf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PlaceHolder 1"/>
          <p:cNvSpPr>
            <a:spLocks noGrp="true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55" name="PlaceHolder 2"/>
          <p:cNvSpPr>
            <a:spLocks noGrp="true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  <p:hf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PlaceHolder 1"/>
          <p:cNvSpPr>
            <a:spLocks noGrp="true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57" name="PlaceHolder 2"/>
          <p:cNvSpPr>
            <a:spLocks noGrp="true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58" name="PlaceHolder 3"/>
          <p:cNvSpPr>
            <a:spLocks noGrp="true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  <p:hf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PlaceHolder 1"/>
          <p:cNvSpPr>
            <a:spLocks noGrp="true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true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91" name="PlaceHolder 2"/>
          <p:cNvSpPr>
            <a:spLocks noGrp="true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  <p:hf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PlaceHolder 1"/>
          <p:cNvSpPr>
            <a:spLocks noGrp="true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  <p:hf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PlaceHolder 1"/>
          <p:cNvSpPr>
            <a:spLocks noGrp="true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62" name="PlaceHolder 2"/>
          <p:cNvSpPr>
            <a:spLocks noGrp="true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63" name="PlaceHolder 3"/>
          <p:cNvSpPr>
            <a:spLocks noGrp="true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64" name="PlaceHolder 4"/>
          <p:cNvSpPr>
            <a:spLocks noGrp="true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  <p:hf hdr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PlaceHolder 1"/>
          <p:cNvSpPr>
            <a:spLocks noGrp="true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66" name="PlaceHolder 2"/>
          <p:cNvSpPr>
            <a:spLocks noGrp="true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67" name="PlaceHolder 3"/>
          <p:cNvSpPr>
            <a:spLocks noGrp="true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68" name="PlaceHolder 4"/>
          <p:cNvSpPr>
            <a:spLocks noGrp="true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  <p:hf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PlaceHolder 1"/>
          <p:cNvSpPr>
            <a:spLocks noGrp="true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70" name="PlaceHolder 2"/>
          <p:cNvSpPr>
            <a:spLocks noGrp="true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71" name="PlaceHolder 3"/>
          <p:cNvSpPr>
            <a:spLocks noGrp="true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72" name="PlaceHolder 4"/>
          <p:cNvSpPr>
            <a:spLocks noGrp="true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  <p:hf hdr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PlaceHolder 1"/>
          <p:cNvSpPr>
            <a:spLocks noGrp="true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74" name="PlaceHolder 2"/>
          <p:cNvSpPr>
            <a:spLocks noGrp="true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75" name="PlaceHolder 3"/>
          <p:cNvSpPr>
            <a:spLocks noGrp="true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  <p:hf hdr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PlaceHolder 1"/>
          <p:cNvSpPr>
            <a:spLocks noGrp="true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77" name="PlaceHolder 2"/>
          <p:cNvSpPr>
            <a:spLocks noGrp="true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78" name="PlaceHolder 3"/>
          <p:cNvSpPr>
            <a:spLocks noGrp="true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79" name="PlaceHolder 4"/>
          <p:cNvSpPr>
            <a:spLocks noGrp="true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80" name="PlaceHolder 5"/>
          <p:cNvSpPr>
            <a:spLocks noGrp="true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  <p:hf hdr="0" ft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PlaceHolder 1"/>
          <p:cNvSpPr>
            <a:spLocks noGrp="true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82" name="PlaceHolder 2"/>
          <p:cNvSpPr>
            <a:spLocks noGrp="true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83" name="PlaceHolder 3"/>
          <p:cNvSpPr>
            <a:spLocks noGrp="true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84" name="PlaceHolder 4"/>
          <p:cNvSpPr>
            <a:spLocks noGrp="true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85" name="PlaceHolder 5"/>
          <p:cNvSpPr>
            <a:spLocks noGrp="true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86" name="PlaceHolder 6"/>
          <p:cNvSpPr>
            <a:spLocks noGrp="true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87" name="PlaceHolder 7"/>
          <p:cNvSpPr>
            <a:spLocks noGrp="true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  <p:hf hdr="0" ft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hf hdr="0" ft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true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7" name="PlaceHolder 2"/>
          <p:cNvSpPr>
            <a:spLocks noGrp="true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  <p:hf hdr="0" ft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true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9" name="PlaceHolder 2"/>
          <p:cNvSpPr>
            <a:spLocks noGrp="true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true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93" name="PlaceHolder 2"/>
          <p:cNvSpPr>
            <a:spLocks noGrp="true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94" name="PlaceHolder 3"/>
          <p:cNvSpPr>
            <a:spLocks noGrp="true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  <p:hf hdr="0" ft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true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1" name="PlaceHolder 2"/>
          <p:cNvSpPr>
            <a:spLocks noGrp="true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2" name="PlaceHolder 3"/>
          <p:cNvSpPr>
            <a:spLocks noGrp="true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  <p:hf hdr="0" ftr="0" dt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true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  <p:hf hdr="0" ft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true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  <p:hf hdr="0" ftr="0" dt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true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6" name="PlaceHolder 2"/>
          <p:cNvSpPr>
            <a:spLocks noGrp="true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7" name="PlaceHolder 3"/>
          <p:cNvSpPr>
            <a:spLocks noGrp="true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8" name="PlaceHolder 4"/>
          <p:cNvSpPr>
            <a:spLocks noGrp="true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  <p:hf hdr="0" ftr="0" dt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true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0" name="PlaceHolder 2"/>
          <p:cNvSpPr>
            <a:spLocks noGrp="true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1" name="PlaceHolder 3"/>
          <p:cNvSpPr>
            <a:spLocks noGrp="true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2" name="PlaceHolder 4"/>
          <p:cNvSpPr>
            <a:spLocks noGrp="true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  <p:hf hdr="0" ftr="0" dt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true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4" name="PlaceHolder 2"/>
          <p:cNvSpPr>
            <a:spLocks noGrp="true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5" name="PlaceHolder 3"/>
          <p:cNvSpPr>
            <a:spLocks noGrp="true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6" name="PlaceHolder 4"/>
          <p:cNvSpPr>
            <a:spLocks noGrp="true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  <p:hf hdr="0" ftr="0" dt="0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true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8" name="PlaceHolder 2"/>
          <p:cNvSpPr>
            <a:spLocks noGrp="true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9" name="PlaceHolder 3"/>
          <p:cNvSpPr>
            <a:spLocks noGrp="true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  <p:hf hdr="0" ftr="0" dt="0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true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31" name="PlaceHolder 2"/>
          <p:cNvSpPr>
            <a:spLocks noGrp="true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2" name="PlaceHolder 3"/>
          <p:cNvSpPr>
            <a:spLocks noGrp="true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3" name="PlaceHolder 4"/>
          <p:cNvSpPr>
            <a:spLocks noGrp="true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4" name="PlaceHolder 5"/>
          <p:cNvSpPr>
            <a:spLocks noGrp="true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  <p:hf hdr="0" ftr="0" dt="0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true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36" name="PlaceHolder 2"/>
          <p:cNvSpPr>
            <a:spLocks noGrp="true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7" name="PlaceHolder 3"/>
          <p:cNvSpPr>
            <a:spLocks noGrp="true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8" name="PlaceHolder 4"/>
          <p:cNvSpPr>
            <a:spLocks noGrp="true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9" name="PlaceHolder 5"/>
          <p:cNvSpPr>
            <a:spLocks noGrp="true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0" name="PlaceHolder 6"/>
          <p:cNvSpPr>
            <a:spLocks noGrp="true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1" name="PlaceHolder 7"/>
          <p:cNvSpPr>
            <a:spLocks noGrp="true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true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true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true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98" name="PlaceHolder 2"/>
          <p:cNvSpPr>
            <a:spLocks noGrp="true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99" name="PlaceHolder 3"/>
          <p:cNvSpPr>
            <a:spLocks noGrp="true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00" name="PlaceHolder 4"/>
          <p:cNvSpPr>
            <a:spLocks noGrp="true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true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02" name="PlaceHolder 2"/>
          <p:cNvSpPr>
            <a:spLocks noGrp="true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03" name="PlaceHolder 3"/>
          <p:cNvSpPr>
            <a:spLocks noGrp="true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04" name="PlaceHolder 4"/>
          <p:cNvSpPr>
            <a:spLocks noGrp="true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true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06" name="PlaceHolder 2"/>
          <p:cNvSpPr>
            <a:spLocks noGrp="true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07" name="PlaceHolder 3"/>
          <p:cNvSpPr>
            <a:spLocks noGrp="true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08" name="PlaceHolder 4"/>
          <p:cNvSpPr>
            <a:spLocks noGrp="true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image" Target="../media/image1.emf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0.xml"/><Relationship Id="rId7" Type="http://schemas.openxmlformats.org/officeDocument/2006/relationships/slideLayout" Target="../slideLayouts/slideLayout19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4" Type="http://schemas.openxmlformats.org/officeDocument/2006/relationships/theme" Target="../theme/theme2.xml"/><Relationship Id="rId13" Type="http://schemas.openxmlformats.org/officeDocument/2006/relationships/image" Target="../media/image2.emf"/><Relationship Id="rId12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" Type="http://schemas.openxmlformats.org/officeDocument/2006/relationships/slideLayout" Target="../slideLayouts/slideLayout13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3.xml"/><Relationship Id="rId8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9.xml"/><Relationship Id="rId4" Type="http://schemas.openxmlformats.org/officeDocument/2006/relationships/slideLayout" Target="../slideLayouts/slideLayout28.xml"/><Relationship Id="rId3" Type="http://schemas.openxmlformats.org/officeDocument/2006/relationships/slideLayout" Target="../slideLayouts/slideLayout27.xml"/><Relationship Id="rId2" Type="http://schemas.openxmlformats.org/officeDocument/2006/relationships/slideLayout" Target="../slideLayouts/slideLayout26.xml"/><Relationship Id="rId14" Type="http://schemas.openxmlformats.org/officeDocument/2006/relationships/theme" Target="../theme/theme3.xml"/><Relationship Id="rId13" Type="http://schemas.openxmlformats.org/officeDocument/2006/relationships/image" Target="../media/image1.emf"/><Relationship Id="rId12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34.xml"/><Relationship Id="rId1" Type="http://schemas.openxmlformats.org/officeDocument/2006/relationships/slideLayout" Target="../slideLayouts/slideLayout25.xml"/></Relationships>
</file>

<file path=ppt/slideMasters/_rels/slideMaster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5.xml"/><Relationship Id="rId8" Type="http://schemas.openxmlformats.org/officeDocument/2006/relationships/slideLayout" Target="../slideLayouts/slideLayout44.xml"/><Relationship Id="rId7" Type="http://schemas.openxmlformats.org/officeDocument/2006/relationships/slideLayout" Target="../slideLayouts/slideLayout43.xml"/><Relationship Id="rId6" Type="http://schemas.openxmlformats.org/officeDocument/2006/relationships/slideLayout" Target="../slideLayouts/slideLayout42.xml"/><Relationship Id="rId5" Type="http://schemas.openxmlformats.org/officeDocument/2006/relationships/slideLayout" Target="../slideLayouts/slideLayout41.xml"/><Relationship Id="rId4" Type="http://schemas.openxmlformats.org/officeDocument/2006/relationships/slideLayout" Target="../slideLayouts/slideLayout40.xml"/><Relationship Id="rId3" Type="http://schemas.openxmlformats.org/officeDocument/2006/relationships/slideLayout" Target="../slideLayouts/slideLayout39.xml"/><Relationship Id="rId2" Type="http://schemas.openxmlformats.org/officeDocument/2006/relationships/slideLayout" Target="../slideLayouts/slideLayout38.xml"/><Relationship Id="rId14" Type="http://schemas.openxmlformats.org/officeDocument/2006/relationships/theme" Target="../theme/theme4.xml"/><Relationship Id="rId13" Type="http://schemas.openxmlformats.org/officeDocument/2006/relationships/image" Target="../media/image1.emf"/><Relationship Id="rId12" Type="http://schemas.openxmlformats.org/officeDocument/2006/relationships/slideLayout" Target="../slideLayouts/slideLayout48.xml"/><Relationship Id="rId11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46.xml"/><Relationship Id="rId1" Type="http://schemas.openxmlformats.org/officeDocument/2006/relationships/slideLayout" Target="../slideLayouts/slideLayout3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Picture 3" descr="TU_P5#white.eps"/>
          <p:cNvPicPr/>
          <p:nvPr/>
        </p:nvPicPr>
        <p:blipFill>
          <a:blip r:embed="rId13"/>
          <a:stretch>
            <a:fillRect/>
          </a:stretch>
        </p:blipFill>
        <p:spPr>
          <a:xfrm>
            <a:off x="100440" y="4581360"/>
            <a:ext cx="1368000" cy="631800"/>
          </a:xfrm>
          <a:prstGeom prst="rect">
            <a:avLst/>
          </a:prstGeom>
          <a:ln>
            <a:noFill/>
          </a:ln>
        </p:spPr>
      </p:pic>
      <p:sp>
        <p:nvSpPr>
          <p:cNvPr id="83" name="CustomShape 1"/>
          <p:cNvSpPr/>
          <p:nvPr/>
        </p:nvSpPr>
        <p:spPr>
          <a:xfrm>
            <a:off x="6651720" y="4815720"/>
            <a:ext cx="2315520" cy="273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</a:pPr>
            <a:fld id="{5115F5FD-3AB2-4E76-A777-0D53B809563F}" type="slidenum">
              <a:rPr lang="en-US" sz="1000" b="0" strike="noStrike" spc="-1">
                <a:solidFill>
                  <a:srgbClr val="00A6D6"/>
                </a:solidFill>
                <a:latin typeface="Arial"/>
                <a:ea typeface="DejaVu Sans" panose="020B0603030804020204"/>
              </a:rPr>
            </a:fld>
            <a:endParaRPr lang="en-US" sz="1000" b="0" strike="noStrike" spc="-1">
              <a:latin typeface="Arial"/>
            </a:endParaRPr>
          </a:p>
        </p:txBody>
      </p:sp>
      <p:sp>
        <p:nvSpPr>
          <p:cNvPr id="84" name="CustomShape 2"/>
          <p:cNvSpPr/>
          <p:nvPr/>
        </p:nvSpPr>
        <p:spPr>
          <a:xfrm>
            <a:off x="0" y="0"/>
            <a:ext cx="1575720" cy="5148360"/>
          </a:xfrm>
          <a:prstGeom prst="rect">
            <a:avLst/>
          </a:prstGeom>
          <a:solidFill>
            <a:srgbClr val="00A6D6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85" name="Picture 3" descr="TU_P5#white.eps"/>
          <p:cNvPicPr/>
          <p:nvPr/>
        </p:nvPicPr>
        <p:blipFill>
          <a:blip r:embed="rId13"/>
          <a:stretch>
            <a:fillRect/>
          </a:stretch>
        </p:blipFill>
        <p:spPr>
          <a:xfrm>
            <a:off x="100440" y="4389480"/>
            <a:ext cx="1368000" cy="842400"/>
          </a:xfrm>
          <a:prstGeom prst="rect">
            <a:avLst/>
          </a:prstGeom>
          <a:ln>
            <a:noFill/>
          </a:ln>
        </p:spPr>
      </p:pic>
      <p:sp>
        <p:nvSpPr>
          <p:cNvPr id="86" name="PlaceHolder 3"/>
          <p:cNvSpPr>
            <a:spLocks noGrp="true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en-US" sz="4400" b="0" strike="noStrike" spc="-1">
                <a:latin typeface="Arial"/>
              </a:rPr>
              <a:t>Click to edit the title text format</a:t>
            </a:r>
            <a:endParaRPr lang="en-US" sz="4400" b="0" strike="noStrike" spc="-1">
              <a:latin typeface="Arial"/>
            </a:endParaRPr>
          </a:p>
        </p:txBody>
      </p:sp>
      <p:sp>
        <p:nvSpPr>
          <p:cNvPr id="87" name="PlaceHolder 4"/>
          <p:cNvSpPr>
            <a:spLocks noGrp="true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1800" indent="-323850">
              <a:spcBef>
                <a:spcPts val="141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3200" b="0" strike="noStrike" spc="-1">
                <a:latin typeface="Arial"/>
              </a:rPr>
              <a:t>Click to edit the outline text format</a:t>
            </a:r>
            <a:endParaRPr lang="en-US" sz="3200" b="0" strike="noStrike" spc="-1">
              <a:latin typeface="Arial"/>
            </a:endParaRPr>
          </a:p>
          <a:p>
            <a:pPr marL="864235" lvl="1" indent="-323850">
              <a:spcBef>
                <a:spcPts val="1135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Second Outline Level</a:t>
            </a:r>
            <a:endParaRPr lang="en-US" sz="2800" b="0" strike="noStrike" spc="-1">
              <a:latin typeface="Arial"/>
            </a:endParaRPr>
          </a:p>
          <a:p>
            <a:pPr marL="1296035" lvl="2" indent="-288290">
              <a:spcBef>
                <a:spcPts val="850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2400" b="0" strike="noStrike" spc="-1">
                <a:latin typeface="Arial"/>
              </a:rPr>
              <a:t>Third Outline Level</a:t>
            </a:r>
            <a:endParaRPr lang="en-US" sz="2400" b="0" strike="noStrike" spc="-1">
              <a:latin typeface="Arial"/>
            </a:endParaRPr>
          </a:p>
          <a:p>
            <a:pPr marL="1727835" lvl="3" indent="-215900">
              <a:spcBef>
                <a:spcPts val="565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Fourth Outline Level</a:t>
            </a:r>
            <a:endParaRPr lang="en-US" sz="2000" b="0" strike="noStrike" spc="-1">
              <a:latin typeface="Arial"/>
            </a:endParaRPr>
          </a:p>
          <a:p>
            <a:pPr marL="2160270" lvl="4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2000" b="0" strike="noStrike" spc="-1">
                <a:latin typeface="Arial"/>
              </a:rPr>
              <a:t>Fifth Outline Level</a:t>
            </a:r>
            <a:endParaRPr lang="en-US" sz="2000" b="0" strike="noStrike" spc="-1">
              <a:latin typeface="Arial"/>
            </a:endParaRPr>
          </a:p>
          <a:p>
            <a:pPr marL="2592070" lvl="5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2000" b="0" strike="noStrike" spc="-1">
                <a:latin typeface="Arial"/>
              </a:rPr>
              <a:t>Sixth Outline Level</a:t>
            </a:r>
            <a:endParaRPr lang="en-US" sz="2000" b="0" strike="noStrike" spc="-1">
              <a:latin typeface="Arial"/>
            </a:endParaRPr>
          </a:p>
          <a:p>
            <a:pPr marL="3023870" lvl="6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2000" b="0" strike="noStrike" spc="-1">
                <a:latin typeface="Arial"/>
              </a:rPr>
              <a:t>Seventh Outline Level</a:t>
            </a:r>
            <a:endParaRPr lang="en-US" sz="2000" b="0" strike="noStrike" spc="-1"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CustomShape 1"/>
          <p:cNvSpPr/>
          <p:nvPr/>
        </p:nvSpPr>
        <p:spPr>
          <a:xfrm>
            <a:off x="6651720" y="4815720"/>
            <a:ext cx="2315160" cy="27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</a:pPr>
            <a:fld id="{34D519C6-BDB2-4631-8C74-4392D3F35593}" type="slidenum">
              <a:rPr lang="en-US" sz="1000" b="0" strike="noStrike" spc="-1">
                <a:solidFill>
                  <a:srgbClr val="00A6D6"/>
                </a:solidFill>
                <a:latin typeface="Arial"/>
                <a:ea typeface="DejaVu Sans" panose="020B0603030804020204"/>
              </a:rPr>
            </a:fld>
            <a:endParaRPr lang="en-US" sz="1000" b="0" strike="noStrike" spc="-1">
              <a:latin typeface="Arial"/>
            </a:endParaRPr>
          </a:p>
        </p:txBody>
      </p:sp>
      <p:pic>
        <p:nvPicPr>
          <p:cNvPr id="125" name="Afbeelding 8" descr="TUDelft_LogoZWART.eps"/>
          <p:cNvPicPr/>
          <p:nvPr/>
        </p:nvPicPr>
        <p:blipFill>
          <a:blip r:embed="rId13"/>
          <a:stretch>
            <a:fillRect/>
          </a:stretch>
        </p:blipFill>
        <p:spPr>
          <a:xfrm>
            <a:off x="208800" y="4515120"/>
            <a:ext cx="1103040" cy="429480"/>
          </a:xfrm>
          <a:prstGeom prst="rect">
            <a:avLst/>
          </a:prstGeom>
          <a:ln>
            <a:noFill/>
          </a:ln>
        </p:spPr>
      </p:pic>
      <p:sp>
        <p:nvSpPr>
          <p:cNvPr id="126" name="PlaceHolder 2"/>
          <p:cNvSpPr>
            <a:spLocks noGrp="true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en-US" sz="4400" b="0" strike="noStrike" spc="-1">
                <a:latin typeface="Arial"/>
              </a:rPr>
              <a:t>Click to edit the title text format</a:t>
            </a:r>
            <a:endParaRPr lang="en-US" sz="4400" b="0" strike="noStrike" spc="-1">
              <a:latin typeface="Arial"/>
            </a:endParaRPr>
          </a:p>
        </p:txBody>
      </p:sp>
      <p:sp>
        <p:nvSpPr>
          <p:cNvPr id="127" name="PlaceHolder 3"/>
          <p:cNvSpPr>
            <a:spLocks noGrp="true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1800" indent="-323850">
              <a:spcBef>
                <a:spcPts val="141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3200" b="0" strike="noStrike" spc="-1">
                <a:latin typeface="Arial"/>
              </a:rPr>
              <a:t>Click to edit the outline text format</a:t>
            </a:r>
            <a:endParaRPr lang="en-US" sz="3200" b="0" strike="noStrike" spc="-1">
              <a:latin typeface="Arial"/>
            </a:endParaRPr>
          </a:p>
          <a:p>
            <a:pPr marL="864235" lvl="1" indent="-323850">
              <a:spcBef>
                <a:spcPts val="1135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Second Outline Level</a:t>
            </a:r>
            <a:endParaRPr lang="en-US" sz="2800" b="0" strike="noStrike" spc="-1">
              <a:latin typeface="Arial"/>
            </a:endParaRPr>
          </a:p>
          <a:p>
            <a:pPr marL="1296035" lvl="2" indent="-288290">
              <a:spcBef>
                <a:spcPts val="850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2400" b="0" strike="noStrike" spc="-1">
                <a:latin typeface="Arial"/>
              </a:rPr>
              <a:t>Third Outline Level</a:t>
            </a:r>
            <a:endParaRPr lang="en-US" sz="2400" b="0" strike="noStrike" spc="-1">
              <a:latin typeface="Arial"/>
            </a:endParaRPr>
          </a:p>
          <a:p>
            <a:pPr marL="1727835" lvl="3" indent="-215900">
              <a:spcBef>
                <a:spcPts val="565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Fourth Outline Level</a:t>
            </a:r>
            <a:endParaRPr lang="en-US" sz="2000" b="0" strike="noStrike" spc="-1">
              <a:latin typeface="Arial"/>
            </a:endParaRPr>
          </a:p>
          <a:p>
            <a:pPr marL="2160270" lvl="4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2000" b="0" strike="noStrike" spc="-1">
                <a:latin typeface="Arial"/>
              </a:rPr>
              <a:t>Fifth Outline Level</a:t>
            </a:r>
            <a:endParaRPr lang="en-US" sz="2000" b="0" strike="noStrike" spc="-1">
              <a:latin typeface="Arial"/>
            </a:endParaRPr>
          </a:p>
          <a:p>
            <a:pPr marL="2592070" lvl="5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2000" b="0" strike="noStrike" spc="-1">
                <a:latin typeface="Arial"/>
              </a:rPr>
              <a:t>Sixth Outline Level</a:t>
            </a:r>
            <a:endParaRPr lang="en-US" sz="2000" b="0" strike="noStrike" spc="-1">
              <a:latin typeface="Arial"/>
            </a:endParaRPr>
          </a:p>
          <a:p>
            <a:pPr marL="3023870" lvl="6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2000" b="0" strike="noStrike" spc="-1">
                <a:latin typeface="Arial"/>
              </a:rPr>
              <a:t>Seventh Outline Level</a:t>
            </a:r>
            <a:endParaRPr lang="en-US" sz="2000" b="0" strike="noStrike" spc="-1"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Picture 3" descr="TU_P5#white.eps"/>
          <p:cNvPicPr/>
          <p:nvPr/>
        </p:nvPicPr>
        <p:blipFill>
          <a:blip r:embed="rId13"/>
          <a:stretch>
            <a:fillRect/>
          </a:stretch>
        </p:blipFill>
        <p:spPr>
          <a:xfrm>
            <a:off x="100440" y="4581360"/>
            <a:ext cx="1368000" cy="631800"/>
          </a:xfrm>
          <a:prstGeom prst="rect">
            <a:avLst/>
          </a:prstGeom>
          <a:ln>
            <a:noFill/>
          </a:ln>
        </p:spPr>
      </p:pic>
      <p:sp>
        <p:nvSpPr>
          <p:cNvPr id="247" name="CustomShape 1"/>
          <p:cNvSpPr/>
          <p:nvPr/>
        </p:nvSpPr>
        <p:spPr>
          <a:xfrm>
            <a:off x="6651720" y="4815720"/>
            <a:ext cx="2315520" cy="273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</a:pPr>
            <a:fld id="{00C67583-6653-4350-9183-23945D8C7AC4}" type="slidenum">
              <a:rPr lang="en-US" sz="1000" b="0" strike="noStrike" spc="-1">
                <a:solidFill>
                  <a:srgbClr val="00A6D6"/>
                </a:solidFill>
                <a:latin typeface="Arial"/>
                <a:ea typeface="DejaVu Sans" panose="020B0603030804020204"/>
              </a:rPr>
            </a:fld>
            <a:endParaRPr lang="en-US" sz="1000" b="0" strike="noStrike" spc="-1">
              <a:latin typeface="Arial"/>
            </a:endParaRPr>
          </a:p>
        </p:txBody>
      </p:sp>
      <p:sp>
        <p:nvSpPr>
          <p:cNvPr id="248" name="CustomShape 2"/>
          <p:cNvSpPr/>
          <p:nvPr/>
        </p:nvSpPr>
        <p:spPr>
          <a:xfrm>
            <a:off x="0" y="0"/>
            <a:ext cx="1575720" cy="5148360"/>
          </a:xfrm>
          <a:prstGeom prst="rect">
            <a:avLst/>
          </a:prstGeom>
          <a:solidFill>
            <a:srgbClr val="00A6D6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49" name="Picture 3" descr="TU_P5#white.eps"/>
          <p:cNvPicPr/>
          <p:nvPr/>
        </p:nvPicPr>
        <p:blipFill>
          <a:blip r:embed="rId13"/>
          <a:stretch>
            <a:fillRect/>
          </a:stretch>
        </p:blipFill>
        <p:spPr>
          <a:xfrm>
            <a:off x="100440" y="4389480"/>
            <a:ext cx="1368000" cy="842400"/>
          </a:xfrm>
          <a:prstGeom prst="rect">
            <a:avLst/>
          </a:prstGeom>
          <a:ln>
            <a:noFill/>
          </a:ln>
        </p:spPr>
      </p:pic>
      <p:sp>
        <p:nvSpPr>
          <p:cNvPr id="250" name="PlaceHolder 3"/>
          <p:cNvSpPr>
            <a:spLocks noGrp="true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en-US" sz="4400" b="0" strike="noStrike" spc="-1">
                <a:latin typeface="Arial"/>
              </a:rPr>
              <a:t>Click to edit the title text format</a:t>
            </a:r>
            <a:endParaRPr lang="en-US" sz="4400" b="0" strike="noStrike" spc="-1">
              <a:latin typeface="Arial"/>
            </a:endParaRPr>
          </a:p>
        </p:txBody>
      </p:sp>
      <p:sp>
        <p:nvSpPr>
          <p:cNvPr id="251" name="PlaceHolder 4"/>
          <p:cNvSpPr>
            <a:spLocks noGrp="true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1800" indent="-323850">
              <a:spcBef>
                <a:spcPts val="141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3200" b="0" strike="noStrike" spc="-1">
                <a:latin typeface="Arial"/>
              </a:rPr>
              <a:t>Click to edit the outline text format</a:t>
            </a:r>
            <a:endParaRPr lang="en-US" sz="3200" b="0" strike="noStrike" spc="-1">
              <a:latin typeface="Arial"/>
            </a:endParaRPr>
          </a:p>
          <a:p>
            <a:pPr marL="864235" lvl="1" indent="-323850">
              <a:spcBef>
                <a:spcPts val="1135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Second Outline Level</a:t>
            </a:r>
            <a:endParaRPr lang="en-US" sz="2800" b="0" strike="noStrike" spc="-1">
              <a:latin typeface="Arial"/>
            </a:endParaRPr>
          </a:p>
          <a:p>
            <a:pPr marL="1296035" lvl="2" indent="-288290">
              <a:spcBef>
                <a:spcPts val="850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2400" b="0" strike="noStrike" spc="-1">
                <a:latin typeface="Arial"/>
              </a:rPr>
              <a:t>Third Outline Level</a:t>
            </a:r>
            <a:endParaRPr lang="en-US" sz="2400" b="0" strike="noStrike" spc="-1">
              <a:latin typeface="Arial"/>
            </a:endParaRPr>
          </a:p>
          <a:p>
            <a:pPr marL="1727835" lvl="3" indent="-215900">
              <a:spcBef>
                <a:spcPts val="565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Fourth Outline Level</a:t>
            </a:r>
            <a:endParaRPr lang="en-US" sz="2000" b="0" strike="noStrike" spc="-1">
              <a:latin typeface="Arial"/>
            </a:endParaRPr>
          </a:p>
          <a:p>
            <a:pPr marL="2160270" lvl="4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2000" b="0" strike="noStrike" spc="-1">
                <a:latin typeface="Arial"/>
              </a:rPr>
              <a:t>Fifth Outline Level</a:t>
            </a:r>
            <a:endParaRPr lang="en-US" sz="2000" b="0" strike="noStrike" spc="-1">
              <a:latin typeface="Arial"/>
            </a:endParaRPr>
          </a:p>
          <a:p>
            <a:pPr marL="2592070" lvl="5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2000" b="0" strike="noStrike" spc="-1">
                <a:latin typeface="Arial"/>
              </a:rPr>
              <a:t>Sixth Outline Level</a:t>
            </a:r>
            <a:endParaRPr lang="en-US" sz="2000" b="0" strike="noStrike" spc="-1">
              <a:latin typeface="Arial"/>
            </a:endParaRPr>
          </a:p>
          <a:p>
            <a:pPr marL="3023870" lvl="6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2000" b="0" strike="noStrike" spc="-1">
                <a:latin typeface="Arial"/>
              </a:rPr>
              <a:t>Seventh Outline Level</a:t>
            </a:r>
            <a:endParaRPr lang="en-US" sz="2000" b="0" strike="noStrike" spc="-1"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 descr="TU_P5#white.eps"/>
          <p:cNvPicPr/>
          <p:nvPr/>
        </p:nvPicPr>
        <p:blipFill>
          <a:blip r:embed="rId13"/>
          <a:stretch>
            <a:fillRect/>
          </a:stretch>
        </p:blipFill>
        <p:spPr>
          <a:xfrm>
            <a:off x="100440" y="4581360"/>
            <a:ext cx="1367640" cy="631440"/>
          </a:xfrm>
          <a:prstGeom prst="rect">
            <a:avLst/>
          </a:prstGeom>
          <a:ln>
            <a:noFill/>
          </a:ln>
        </p:spPr>
      </p:pic>
      <p:sp>
        <p:nvSpPr>
          <p:cNvPr id="7" name="CustomShape 1"/>
          <p:cNvSpPr/>
          <p:nvPr/>
        </p:nvSpPr>
        <p:spPr>
          <a:xfrm>
            <a:off x="6651720" y="4815720"/>
            <a:ext cx="2315160" cy="27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</a:pPr>
            <a:fld id="{3C201601-357E-46BA-B301-4B3254586C30}" type="slidenum">
              <a:rPr lang="en-US" sz="1000" b="0" strike="noStrike" spc="-1">
                <a:solidFill>
                  <a:srgbClr val="00A6D6"/>
                </a:solidFill>
                <a:latin typeface="Arial"/>
                <a:ea typeface="DejaVu Sans" panose="020B0603030804020204"/>
              </a:rPr>
            </a:fld>
            <a:endParaRPr lang="en-US" sz="1000" b="0" strike="noStrike" spc="-1">
              <a:latin typeface="Arial"/>
            </a:endParaRPr>
          </a:p>
        </p:txBody>
      </p:sp>
      <p:sp>
        <p:nvSpPr>
          <p:cNvPr id="2" name="CustomShape 2"/>
          <p:cNvSpPr/>
          <p:nvPr/>
        </p:nvSpPr>
        <p:spPr>
          <a:xfrm>
            <a:off x="0" y="0"/>
            <a:ext cx="1575360" cy="5148000"/>
          </a:xfrm>
          <a:prstGeom prst="rect">
            <a:avLst/>
          </a:prstGeom>
          <a:solidFill>
            <a:srgbClr val="00A6D6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3" name="Picture 3" descr="TU_P5#white.eps"/>
          <p:cNvPicPr/>
          <p:nvPr/>
        </p:nvPicPr>
        <p:blipFill>
          <a:blip r:embed="rId13"/>
          <a:stretch>
            <a:fillRect/>
          </a:stretch>
        </p:blipFill>
        <p:spPr>
          <a:xfrm>
            <a:off x="100440" y="4389480"/>
            <a:ext cx="1367640" cy="842040"/>
          </a:xfrm>
          <a:prstGeom prst="rect">
            <a:avLst/>
          </a:prstGeom>
          <a:ln>
            <a:noFill/>
          </a:ln>
        </p:spPr>
      </p:pic>
      <p:sp>
        <p:nvSpPr>
          <p:cNvPr id="4" name="PlaceHolder 3"/>
          <p:cNvSpPr>
            <a:spLocks noGrp="true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en-US" sz="1800" b="0" strike="noStrike" spc="-1">
                <a:latin typeface="Arial"/>
              </a:rPr>
              <a:t>Click to edit the title text format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true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1800" indent="-323850">
              <a:spcBef>
                <a:spcPts val="141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3200" b="0" strike="noStrike" spc="-1">
                <a:latin typeface="Arial"/>
              </a:rPr>
              <a:t>Click to edit the outline text format</a:t>
            </a:r>
            <a:endParaRPr lang="en-US" sz="3200" b="0" strike="noStrike" spc="-1">
              <a:latin typeface="Arial"/>
            </a:endParaRPr>
          </a:p>
          <a:p>
            <a:pPr marL="864235" lvl="1" indent="-323850">
              <a:spcBef>
                <a:spcPts val="1135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Second Outline Level</a:t>
            </a:r>
            <a:endParaRPr lang="en-US" sz="2800" b="0" strike="noStrike" spc="-1">
              <a:latin typeface="Arial"/>
            </a:endParaRPr>
          </a:p>
          <a:p>
            <a:pPr marL="1296035" lvl="2" indent="-288290">
              <a:spcBef>
                <a:spcPts val="850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2400" b="0" strike="noStrike" spc="-1">
                <a:latin typeface="Arial"/>
              </a:rPr>
              <a:t>Third Outline Level</a:t>
            </a:r>
            <a:endParaRPr lang="en-US" sz="2400" b="0" strike="noStrike" spc="-1">
              <a:latin typeface="Arial"/>
            </a:endParaRPr>
          </a:p>
          <a:p>
            <a:pPr marL="1727835" lvl="3" indent="-215900">
              <a:spcBef>
                <a:spcPts val="565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Fourth Outline Level</a:t>
            </a:r>
            <a:endParaRPr lang="en-US" sz="2000" b="0" strike="noStrike" spc="-1">
              <a:latin typeface="Arial"/>
            </a:endParaRPr>
          </a:p>
          <a:p>
            <a:pPr marL="2160270" lvl="4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2000" b="0" strike="noStrike" spc="-1">
                <a:latin typeface="Arial"/>
              </a:rPr>
              <a:t>Fifth Outline Level</a:t>
            </a:r>
            <a:endParaRPr lang="en-US" sz="2000" b="0" strike="noStrike" spc="-1">
              <a:latin typeface="Arial"/>
            </a:endParaRPr>
          </a:p>
          <a:p>
            <a:pPr marL="2592070" lvl="5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2000" b="0" strike="noStrike" spc="-1">
                <a:latin typeface="Arial"/>
              </a:rPr>
              <a:t>Sixth Outline Level</a:t>
            </a:r>
            <a:endParaRPr lang="en-US" sz="2000" b="0" strike="noStrike" spc="-1">
              <a:latin typeface="Arial"/>
            </a:endParaRPr>
          </a:p>
          <a:p>
            <a:pPr marL="3023870" lvl="6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2000" b="0" strike="noStrike" spc="-1">
                <a:latin typeface="Arial"/>
              </a:rPr>
              <a:t>Seventh Outline Level</a:t>
            </a:r>
            <a:endParaRPr lang="en-US" sz="2000" b="0" strike="noStrike" spc="-1"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7.png"/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4.xml"/><Relationship Id="rId8" Type="http://schemas.openxmlformats.org/officeDocument/2006/relationships/image" Target="../media/image39.png"/><Relationship Id="rId7" Type="http://schemas.openxmlformats.org/officeDocument/2006/relationships/image" Target="../media/image30.png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Relationship Id="rId3" Type="http://schemas.openxmlformats.org/officeDocument/2006/relationships/image" Target="../media/image16.png"/><Relationship Id="rId2" Type="http://schemas.openxmlformats.org/officeDocument/2006/relationships/image" Target="../media/image35.png"/><Relationship Id="rId1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4.xml"/><Relationship Id="rId4" Type="http://schemas.openxmlformats.org/officeDocument/2006/relationships/image" Target="../media/image36.png"/><Relationship Id="rId3" Type="http://schemas.openxmlformats.org/officeDocument/2006/relationships/image" Target="../media/image16.png"/><Relationship Id="rId2" Type="http://schemas.openxmlformats.org/officeDocument/2006/relationships/image" Target="../media/image40.png"/><Relationship Id="rId1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1.png"/><Relationship Id="rId1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7.png"/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3.png"/><Relationship Id="rId1" Type="http://schemas.openxmlformats.org/officeDocument/2006/relationships/image" Target="../media/image42.png"/></Relationships>
</file>

<file path=ppt/slides/_rels/slide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6.png"/><Relationship Id="rId2" Type="http://schemas.openxmlformats.org/officeDocument/2006/relationships/image" Target="../media/image45.png"/><Relationship Id="rId1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5.xml"/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25.xml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Picture 4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-29210" y="-16510"/>
            <a:ext cx="9202420" cy="5177155"/>
          </a:xfrm>
          <a:prstGeom prst="rect">
            <a:avLst/>
          </a:prstGeom>
        </p:spPr>
      </p:pic>
      <p:sp>
        <p:nvSpPr>
          <p:cNvPr id="11" name="CustomShape 2"/>
          <p:cNvSpPr/>
          <p:nvPr/>
        </p:nvSpPr>
        <p:spPr>
          <a:xfrm>
            <a:off x="154305" y="2136140"/>
            <a:ext cx="4139565" cy="87185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p>
            <a:pPr algn="l">
              <a:lnSpc>
                <a:spcPct val="100000"/>
              </a:lnSpc>
              <a:spcBef>
                <a:spcPts val="560"/>
              </a:spcBef>
              <a:tabLst>
                <a:tab pos="0" algn="l"/>
              </a:tabLst>
            </a:pPr>
            <a:r>
              <a:rPr lang="en-US" sz="2000" b="0" strike="noStrike" spc="-1">
                <a:solidFill>
                  <a:schemeClr val="tx1"/>
                </a:solidFill>
                <a:latin typeface="+mj-ea"/>
                <a:cs typeface="+mj-ea"/>
              </a:rPr>
              <a:t>Anna Boon</a:t>
            </a:r>
            <a:endParaRPr lang="en-US" sz="2000" b="0" strike="noStrike" spc="-1">
              <a:solidFill>
                <a:schemeClr val="tx1"/>
              </a:solidFill>
              <a:latin typeface="+mj-ea"/>
              <a:cs typeface="+mj-ea"/>
            </a:endParaRPr>
          </a:p>
          <a:p>
            <a:pPr algn="l">
              <a:lnSpc>
                <a:spcPct val="100000"/>
              </a:lnSpc>
              <a:spcBef>
                <a:spcPts val="560"/>
              </a:spcBef>
              <a:tabLst>
                <a:tab pos="0" algn="l"/>
              </a:tabLst>
            </a:pPr>
            <a:r>
              <a:rPr lang="en-US" sz="2000" spc="-1">
                <a:solidFill>
                  <a:schemeClr val="tx1"/>
                </a:solidFill>
                <a:latin typeface="+mj-ea"/>
                <a:cs typeface="+mj-ea"/>
              </a:rPr>
              <a:t>2021-</a:t>
            </a:r>
            <a:r>
              <a:rPr lang="en-US" altLang="en-US" sz="2000" spc="-1">
                <a:solidFill>
                  <a:schemeClr val="tx1"/>
                </a:solidFill>
                <a:latin typeface="+mj-ea"/>
                <a:cs typeface="+mj-ea"/>
              </a:rPr>
              <a:t>8</a:t>
            </a:r>
            <a:r>
              <a:rPr lang="en-US" sz="2000" spc="-1">
                <a:solidFill>
                  <a:schemeClr val="tx1"/>
                </a:solidFill>
                <a:latin typeface="+mj-ea"/>
                <a:cs typeface="+mj-ea"/>
              </a:rPr>
              <a:t>-</a:t>
            </a:r>
            <a:r>
              <a:rPr lang="en-US" altLang="en-US" sz="2000" spc="-1">
                <a:solidFill>
                  <a:schemeClr val="tx1"/>
                </a:solidFill>
                <a:latin typeface="+mj-ea"/>
                <a:cs typeface="+mj-ea"/>
              </a:rPr>
              <a:t>2</a:t>
            </a:r>
            <a:r>
              <a:rPr lang="en-US" sz="2000" spc="-1">
                <a:solidFill>
                  <a:schemeClr val="tx1"/>
                </a:solidFill>
                <a:latin typeface="+mj-ea"/>
                <a:cs typeface="+mj-ea"/>
              </a:rPr>
              <a:t>4</a:t>
            </a:r>
            <a:endParaRPr lang="en-US" sz="2000" spc="-1">
              <a:solidFill>
                <a:schemeClr val="tx1"/>
              </a:solidFill>
              <a:latin typeface="+mj-ea"/>
              <a:cs typeface="+mj-ea"/>
            </a:endParaRPr>
          </a:p>
          <a:p>
            <a:pPr algn="l">
              <a:lnSpc>
                <a:spcPct val="100000"/>
              </a:lnSpc>
              <a:spcBef>
                <a:spcPts val="560"/>
              </a:spcBef>
              <a:tabLst>
                <a:tab pos="0" algn="l"/>
              </a:tabLst>
            </a:pPr>
            <a:r>
              <a:rPr lang="en-US" altLang="en-US" sz="2000" b="1" spc="-1">
                <a:latin typeface="+mj-ea"/>
                <a:cs typeface="+mj-ea"/>
                <a:sym typeface="+mn-ea"/>
              </a:rPr>
              <a:t>SHS Colloquium</a:t>
            </a:r>
            <a:endParaRPr lang="en-US" sz="2000" b="1" strike="noStrike" spc="-1">
              <a:solidFill>
                <a:schemeClr val="tx1"/>
              </a:solidFill>
              <a:latin typeface="+mj-ea"/>
              <a:cs typeface="+mj-ea"/>
            </a:endParaRPr>
          </a:p>
          <a:p>
            <a:pPr algn="l">
              <a:lnSpc>
                <a:spcPct val="100000"/>
              </a:lnSpc>
              <a:spcBef>
                <a:spcPts val="560"/>
              </a:spcBef>
              <a:tabLst>
                <a:tab pos="0" algn="l"/>
              </a:tabLst>
            </a:pPr>
            <a:endParaRPr lang="en-US" sz="2000" b="0" strike="noStrike" spc="-1">
              <a:solidFill>
                <a:schemeClr val="tx1"/>
              </a:solidFill>
              <a:latin typeface="+mj-ea"/>
              <a:cs typeface="+mj-ea"/>
            </a:endParaRPr>
          </a:p>
        </p:txBody>
      </p:sp>
      <p:sp>
        <p:nvSpPr>
          <p:cNvPr id="9" name="CustomShape 1"/>
          <p:cNvSpPr/>
          <p:nvPr/>
        </p:nvSpPr>
        <p:spPr>
          <a:xfrm>
            <a:off x="154305" y="3260725"/>
            <a:ext cx="5911215" cy="159448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p>
            <a:pPr algn="l"/>
            <a:r>
              <a:rPr lang="en-US" sz="3200" b="1">
                <a:ln>
                  <a:solidFill>
                    <a:srgbClr val="072113"/>
                  </a:solidFill>
                </a:ln>
                <a:solidFill>
                  <a:schemeClr val="bg1"/>
                </a:solidFill>
                <a:latin typeface="+mj-ea"/>
                <a:cs typeface="+mj-ea"/>
              </a:rPr>
              <a:t>E</a:t>
            </a:r>
            <a:r>
              <a:rPr sz="3200" b="1">
                <a:ln>
                  <a:solidFill>
                    <a:srgbClr val="072113"/>
                  </a:solidFill>
                </a:ln>
                <a:solidFill>
                  <a:schemeClr val="bg1"/>
                </a:solidFill>
                <a:latin typeface="+mj-ea"/>
                <a:cs typeface="+mj-ea"/>
              </a:rPr>
              <a:t>xperimental</a:t>
            </a:r>
            <a:r>
              <a:rPr lang="en-US" sz="3200" b="1">
                <a:ln>
                  <a:solidFill>
                    <a:srgbClr val="072113"/>
                  </a:solidFill>
                </a:ln>
                <a:solidFill>
                  <a:schemeClr val="bg1"/>
                </a:solidFill>
                <a:latin typeface="+mj-ea"/>
                <a:cs typeface="+mj-ea"/>
              </a:rPr>
              <a:t> </a:t>
            </a:r>
            <a:r>
              <a:rPr sz="3200" b="1">
                <a:ln>
                  <a:solidFill>
                    <a:srgbClr val="072113"/>
                  </a:solidFill>
                </a:ln>
                <a:solidFill>
                  <a:schemeClr val="bg1"/>
                </a:solidFill>
                <a:latin typeface="+mj-ea"/>
                <a:cs typeface="+mj-ea"/>
              </a:rPr>
              <a:t>investigation of green water</a:t>
            </a:r>
            <a:r>
              <a:rPr lang="en-US" sz="3200" b="1">
                <a:ln>
                  <a:solidFill>
                    <a:srgbClr val="072113"/>
                  </a:solidFill>
                </a:ln>
                <a:solidFill>
                  <a:schemeClr val="bg1"/>
                </a:solidFill>
                <a:latin typeface="+mj-ea"/>
                <a:cs typeface="+mj-ea"/>
              </a:rPr>
              <a:t> </a:t>
            </a:r>
            <a:r>
              <a:rPr sz="3200" b="1">
                <a:ln>
                  <a:solidFill>
                    <a:srgbClr val="072113"/>
                  </a:solidFill>
                </a:ln>
                <a:solidFill>
                  <a:schemeClr val="bg1"/>
                </a:solidFill>
                <a:latin typeface="+mj-ea"/>
                <a:cs typeface="+mj-ea"/>
              </a:rPr>
              <a:t>lifetime loadings</a:t>
            </a:r>
            <a:endParaRPr sz="3200" b="1">
              <a:ln>
                <a:solidFill>
                  <a:srgbClr val="072113"/>
                </a:solidFill>
              </a:ln>
              <a:solidFill>
                <a:schemeClr val="bg1"/>
              </a:solidFill>
              <a:latin typeface="+mj-ea"/>
              <a:cs typeface="+mj-ea"/>
            </a:endParaRPr>
          </a:p>
        </p:txBody>
      </p:sp>
      <p:sp>
        <p:nvSpPr>
          <p:cNvPr id="308" name="TextShape 4"/>
          <p:cNvSpPr txBox="true"/>
          <p:nvPr/>
        </p:nvSpPr>
        <p:spPr>
          <a:xfrm>
            <a:off x="6367145" y="4855210"/>
            <a:ext cx="2663825" cy="2565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p>
            <a:pPr algn="r"/>
            <a:r>
              <a:rPr lang="en-US" altLang="en-US" sz="1200" spc="-1">
                <a:solidFill>
                  <a:schemeClr val="tx1"/>
                </a:solidFill>
                <a:latin typeface="+mj-ea"/>
                <a:cs typeface="+mj-ea"/>
                <a:sym typeface="+mn-ea"/>
              </a:rPr>
              <a:t>(</a:t>
            </a:r>
            <a:r>
              <a:rPr lang="en-US" sz="1200" spc="-1">
                <a:solidFill>
                  <a:schemeClr val="tx1"/>
                </a:solidFill>
                <a:latin typeface="+mj-ea"/>
                <a:cs typeface="+mj-ea"/>
                <a:sym typeface="+mn-ea"/>
              </a:rPr>
              <a:t>Woodford, K. 2010</a:t>
            </a:r>
            <a:r>
              <a:rPr lang="en-US" altLang="en-US" sz="1200" spc="-1">
                <a:solidFill>
                  <a:schemeClr val="tx1"/>
                </a:solidFill>
                <a:latin typeface="+mj-ea"/>
                <a:cs typeface="+mj-ea"/>
                <a:sym typeface="+mn-ea"/>
              </a:rPr>
              <a:t>)</a:t>
            </a:r>
            <a:endParaRPr lang="en-US" altLang="en-US" sz="1200" b="0" strike="noStrike" spc="-1">
              <a:solidFill>
                <a:schemeClr val="tx1"/>
              </a:solidFill>
              <a:latin typeface="+mj-ea"/>
              <a:cs typeface="+mj-ea"/>
              <a:sym typeface="+mn-e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true"/>
          <p:nvPr/>
        </p:nvSpPr>
        <p:spPr>
          <a:xfrm>
            <a:off x="43858" y="1080532"/>
            <a:ext cx="1646716" cy="24612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false" anchor="t" anchorCtr="false" forceAA="false" compatLnSpc="tru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altLang="en-US" sz="1400">
                <a:solidFill>
                  <a:schemeClr val="bg1">
                    <a:lumMod val="85000"/>
                  </a:schemeClr>
                </a:solidFill>
                <a:latin typeface="+mj-ea"/>
                <a:cs typeface="+mj-ea"/>
                <a:sym typeface="+mn-ea"/>
              </a:rPr>
              <a:t>The project</a:t>
            </a:r>
            <a:endParaRPr lang="en-US" sz="1400">
              <a:solidFill>
                <a:schemeClr val="bg1">
                  <a:lumMod val="85000"/>
                </a:schemeClr>
              </a:solidFill>
              <a:latin typeface="+mj-ea"/>
              <a:cs typeface="+mj-ea"/>
            </a:endParaRPr>
          </a:p>
          <a:p>
            <a:pPr marL="285750" indent="-285750">
              <a:buFont typeface="Arial"/>
              <a:buChar char="•"/>
            </a:pPr>
            <a:endParaRPr lang="en-US" sz="1400">
              <a:solidFill>
                <a:schemeClr val="bg1">
                  <a:lumMod val="85000"/>
                </a:schemeClr>
              </a:solidFill>
              <a:latin typeface="+mj-ea"/>
              <a:cs typeface="+mj-ea"/>
            </a:endParaRPr>
          </a:p>
          <a:p>
            <a:pPr marL="285750" indent="-285750">
              <a:buFont typeface="Arial"/>
              <a:buChar char="•"/>
            </a:pPr>
            <a:r>
              <a:rPr lang="en-US" sz="1400">
                <a:solidFill>
                  <a:schemeClr val="bg1">
                    <a:lumMod val="85000"/>
                  </a:schemeClr>
                </a:solidFill>
                <a:latin typeface="+mj-ea"/>
                <a:cs typeface="+mj-ea"/>
              </a:rPr>
              <a:t>Research</a:t>
            </a:r>
            <a:endParaRPr lang="en-US" sz="1400">
              <a:solidFill>
                <a:schemeClr val="bg1">
                  <a:lumMod val="85000"/>
                </a:schemeClr>
              </a:solidFill>
              <a:latin typeface="+mj-ea"/>
              <a:cs typeface="+mj-ea"/>
            </a:endParaRPr>
          </a:p>
          <a:p>
            <a:pPr marL="285750" indent="-285750">
              <a:buFont typeface="Arial"/>
              <a:buChar char="•"/>
            </a:pPr>
            <a:endParaRPr lang="en-US" sz="1400">
              <a:solidFill>
                <a:schemeClr val="bg1">
                  <a:lumMod val="85000"/>
                </a:schemeClr>
              </a:solidFill>
              <a:latin typeface="+mj-ea"/>
              <a:cs typeface="+mj-ea"/>
            </a:endParaRPr>
          </a:p>
          <a:p>
            <a:pPr>
              <a:lnSpc>
                <a:spcPct val="150000"/>
              </a:lnSpc>
            </a:pPr>
            <a:r>
              <a:rPr lang="en-US" sz="1400">
                <a:solidFill>
                  <a:schemeClr val="bg1">
                    <a:lumMod val="85000"/>
                  </a:schemeClr>
                </a:solidFill>
                <a:latin typeface="+mj-ea"/>
                <a:cs typeface="+mj-ea"/>
              </a:rPr>
              <a:t>         - Subject</a:t>
            </a:r>
            <a:endParaRPr lang="en-US" sz="1400">
              <a:solidFill>
                <a:schemeClr val="bg1">
                  <a:lumMod val="85000"/>
                </a:schemeClr>
              </a:solidFill>
              <a:latin typeface="+mj-ea"/>
              <a:cs typeface="+mj-ea"/>
            </a:endParaRPr>
          </a:p>
          <a:p>
            <a:pPr>
              <a:lnSpc>
                <a:spcPct val="150000"/>
              </a:lnSpc>
            </a:pPr>
            <a:r>
              <a:rPr lang="en-US" sz="1400">
                <a:solidFill>
                  <a:schemeClr val="bg1"/>
                </a:solidFill>
                <a:latin typeface="+mj-ea"/>
                <a:ea typeface="+mn-lt"/>
                <a:cs typeface="+mj-ea"/>
              </a:rPr>
              <a:t>       </a:t>
            </a:r>
            <a:r>
              <a:rPr lang="en-US" sz="1400">
                <a:latin typeface="+mj-ea"/>
                <a:ea typeface="+mn-lt"/>
                <a:cs typeface="+mj-ea"/>
              </a:rPr>
              <a:t>  - Method</a:t>
            </a:r>
            <a:endParaRPr lang="en-US" sz="1400">
              <a:solidFill>
                <a:schemeClr val="bg1"/>
              </a:solidFill>
              <a:latin typeface="+mj-ea"/>
              <a:cs typeface="+mj-ea"/>
            </a:endParaRPr>
          </a:p>
          <a:p>
            <a:pPr marL="285750" indent="-285750">
              <a:buFont typeface="Arial"/>
              <a:buChar char="•"/>
            </a:pPr>
            <a:endParaRPr lang="en-US" sz="1400">
              <a:solidFill>
                <a:schemeClr val="bg1"/>
              </a:solidFill>
              <a:latin typeface="+mj-ea"/>
              <a:cs typeface="+mj-ea"/>
            </a:endParaRPr>
          </a:p>
          <a:p>
            <a:pPr marL="285750" indent="-285750">
              <a:buFont typeface="Arial"/>
              <a:buChar char="•"/>
            </a:pPr>
            <a:r>
              <a:rPr lang="en-US" sz="1400">
                <a:solidFill>
                  <a:schemeClr val="bg1"/>
                </a:solidFill>
                <a:latin typeface="+mj-ea"/>
                <a:cs typeface="+mj-ea"/>
              </a:rPr>
              <a:t>Summary</a:t>
            </a:r>
            <a:endParaRPr lang="en-US" sz="1400">
              <a:solidFill>
                <a:schemeClr val="bg1"/>
              </a:solidFill>
              <a:latin typeface="+mj-ea"/>
              <a:cs typeface="+mj-ea"/>
            </a:endParaRPr>
          </a:p>
          <a:p>
            <a:pPr marL="285750" indent="-285750">
              <a:buFont typeface="Arial"/>
              <a:buChar char="•"/>
            </a:pPr>
            <a:endParaRPr lang="en-US" sz="1400">
              <a:solidFill>
                <a:schemeClr val="bg1"/>
              </a:solidFill>
              <a:latin typeface="+mj-ea"/>
              <a:cs typeface="+mj-ea"/>
            </a:endParaRPr>
          </a:p>
          <a:p>
            <a:pPr marL="285750" indent="-285750">
              <a:buFont typeface="Arial"/>
              <a:buChar char="•"/>
            </a:pPr>
            <a:r>
              <a:rPr lang="en-US" altLang="en-US" sz="1400">
                <a:solidFill>
                  <a:schemeClr val="bg1"/>
                </a:solidFill>
                <a:latin typeface="+mj-ea"/>
                <a:cs typeface="+mj-ea"/>
                <a:sym typeface="+mn-ea"/>
              </a:rPr>
              <a:t>Discussion</a:t>
            </a:r>
            <a:endParaRPr lang="en-US" sz="1400">
              <a:solidFill>
                <a:schemeClr val="bg1"/>
              </a:solidFill>
              <a:latin typeface="+mj-ea"/>
              <a:cs typeface="+mj-ea"/>
            </a:endParaRPr>
          </a:p>
        </p:txBody>
      </p:sp>
      <p:pic>
        <p:nvPicPr>
          <p:cNvPr id="4" name="Picture 4" descr="Diagram, schematic&#10;&#10;Description automatically generated"/>
          <p:cNvPicPr>
            <a:picLocks noChangeAspect="true"/>
          </p:cNvPicPr>
          <p:nvPr/>
        </p:nvPicPr>
        <p:blipFill rotWithShape="true">
          <a:blip r:embed="rId1"/>
          <a:srcRect r="24492" b="34813"/>
          <a:stretch>
            <a:fillRect/>
          </a:stretch>
        </p:blipFill>
        <p:spPr>
          <a:xfrm>
            <a:off x="1980824" y="2246427"/>
            <a:ext cx="3733464" cy="2047591"/>
          </a:xfrm>
          <a:prstGeom prst="rect">
            <a:avLst/>
          </a:prstGeom>
        </p:spPr>
      </p:pic>
      <p:sp>
        <p:nvSpPr>
          <p:cNvPr id="5" name="TextBox 4"/>
          <p:cNvSpPr txBox="true"/>
          <p:nvPr/>
        </p:nvSpPr>
        <p:spPr>
          <a:xfrm>
            <a:off x="1980565" y="4514215"/>
            <a:ext cx="1622425" cy="2139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false" anchor="t" anchorCtr="false" forceAA="false" compatLnSpc="true">
            <a:spAutoFit/>
          </a:bodyPr>
          <a:lstStyle/>
          <a:p>
            <a:r>
              <a:rPr lang="en-US" altLang="en-US" sz="800">
                <a:solidFill>
                  <a:schemeClr val="tx1"/>
                </a:solidFill>
                <a:latin typeface="+mj-ea"/>
                <a:cs typeface="+mj-ea"/>
              </a:rPr>
              <a:t>(Djebli et al., 2015)</a:t>
            </a:r>
            <a:endParaRPr lang="en-US" altLang="en-US" sz="800">
              <a:solidFill>
                <a:schemeClr val="tx1"/>
              </a:solidFill>
              <a:latin typeface="+mj-ea"/>
              <a:cs typeface="+mj-ea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V="true">
            <a:off x="1640840" y="1236345"/>
            <a:ext cx="4973955" cy="1658620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true">
            <a:off x="3505200" y="2647950"/>
            <a:ext cx="5638800" cy="2495550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true">
            <a:off x="6438442" y="2104478"/>
            <a:ext cx="1163023" cy="422160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true"/>
          <p:nvPr/>
        </p:nvSpPr>
        <p:spPr>
          <a:xfrm>
            <a:off x="7508955" y="2520974"/>
            <a:ext cx="842480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false" anchor="t" anchorCtr="false" forceAA="false" compatLnSpc="true">
            <a:spAutoFit/>
          </a:bodyPr>
          <a:lstStyle/>
          <a:p>
            <a:r>
              <a:rPr lang="en-US" sz="1100" dirty="0">
                <a:latin typeface="+mj-ea"/>
                <a:cs typeface="+mj-ea"/>
              </a:rPr>
              <a:t>Current</a:t>
            </a:r>
            <a:endParaRPr lang="en-US" sz="1100" dirty="0">
              <a:latin typeface="+mj-ea"/>
              <a:cs typeface="+mj-ea"/>
            </a:endParaRPr>
          </a:p>
        </p:txBody>
      </p:sp>
      <p:sp>
        <p:nvSpPr>
          <p:cNvPr id="17" name="TextBox 16"/>
          <p:cNvSpPr txBox="true"/>
          <p:nvPr/>
        </p:nvSpPr>
        <p:spPr>
          <a:xfrm>
            <a:off x="5166264" y="1682705"/>
            <a:ext cx="905053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false" anchor="t" anchorCtr="false" forceAA="false" compatLnSpc="true">
            <a:spAutoFit/>
          </a:bodyPr>
          <a:lstStyle/>
          <a:p>
            <a:r>
              <a:rPr lang="en-US" sz="1100" dirty="0">
                <a:latin typeface="+mj-ea"/>
                <a:cs typeface="+mj-ea"/>
              </a:rPr>
              <a:t>Waves</a:t>
            </a:r>
            <a:endParaRPr lang="en-US" sz="1100" dirty="0">
              <a:latin typeface="+mj-ea"/>
              <a:cs typeface="+mj-ea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3106420" y="1429385"/>
            <a:ext cx="4406900" cy="1322070"/>
            <a:chOff x="4892" y="2251"/>
            <a:chExt cx="6940" cy="2082"/>
          </a:xfrm>
        </p:grpSpPr>
        <p:grpSp>
          <p:nvGrpSpPr>
            <p:cNvPr id="10" name="Group 9"/>
            <p:cNvGrpSpPr/>
            <p:nvPr/>
          </p:nvGrpSpPr>
          <p:grpSpPr>
            <a:xfrm rot="21420000">
              <a:off x="7056" y="2251"/>
              <a:ext cx="4776" cy="1213"/>
              <a:chOff x="7056" y="2251"/>
              <a:chExt cx="4776" cy="1213"/>
            </a:xfrm>
          </p:grpSpPr>
          <p:pic>
            <p:nvPicPr>
              <p:cNvPr id="7" name="Picture 6" descr="PikPng.com_waveform-png_883189"/>
              <p:cNvPicPr>
                <a:picLocks noChangeAspect="true"/>
              </p:cNvPicPr>
              <p:nvPr/>
            </p:nvPicPr>
            <p:blipFill>
              <a:blip r:embed="rId2">
                <a:biLevel thresh="50000"/>
                <a:lum bright="-60000" contrast="36000"/>
              </a:blip>
              <a:stretch>
                <a:fillRect/>
              </a:stretch>
            </p:blipFill>
            <p:spPr>
              <a:xfrm rot="20580000">
                <a:off x="9500" y="2251"/>
                <a:ext cx="2332" cy="490"/>
              </a:xfrm>
              <a:prstGeom prst="rect">
                <a:avLst/>
              </a:prstGeom>
            </p:spPr>
          </p:pic>
          <p:pic>
            <p:nvPicPr>
              <p:cNvPr id="8" name="Picture 7" descr="PikPng.com_waveform-png_883189"/>
              <p:cNvPicPr>
                <a:picLocks noChangeAspect="true"/>
              </p:cNvPicPr>
              <p:nvPr/>
            </p:nvPicPr>
            <p:blipFill>
              <a:blip r:embed="rId2">
                <a:biLevel thresh="50000"/>
                <a:lum bright="-60000" contrast="36000"/>
              </a:blip>
              <a:stretch>
                <a:fillRect/>
              </a:stretch>
            </p:blipFill>
            <p:spPr>
              <a:xfrm rot="20580000">
                <a:off x="7056" y="2926"/>
                <a:ext cx="2565" cy="539"/>
              </a:xfrm>
              <a:prstGeom prst="rect">
                <a:avLst/>
              </a:prstGeom>
            </p:spPr>
          </p:pic>
        </p:grpSp>
        <p:pic>
          <p:nvPicPr>
            <p:cNvPr id="15" name="Picture 14" descr="PikPng.com_waveform-png_883189"/>
            <p:cNvPicPr>
              <a:picLocks noChangeAspect="true"/>
            </p:cNvPicPr>
            <p:nvPr/>
          </p:nvPicPr>
          <p:blipFill>
            <a:blip r:embed="rId2">
              <a:biLevel thresh="50000"/>
              <a:lum bright="-60000" contrast="36000"/>
            </a:blip>
            <a:stretch>
              <a:fillRect/>
            </a:stretch>
          </p:blipFill>
          <p:spPr>
            <a:xfrm rot="20400000">
              <a:off x="4892" y="3843"/>
              <a:ext cx="2332" cy="490"/>
            </a:xfrm>
            <a:prstGeom prst="rect">
              <a:avLst/>
            </a:prstGeom>
          </p:spPr>
        </p:pic>
      </p:grpSp>
      <p:cxnSp>
        <p:nvCxnSpPr>
          <p:cNvPr id="20" name="Straight Arrow Connector 19"/>
          <p:cNvCxnSpPr/>
          <p:nvPr/>
        </p:nvCxnSpPr>
        <p:spPr>
          <a:xfrm flipH="true">
            <a:off x="5845352" y="1946998"/>
            <a:ext cx="1163023" cy="422160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true">
            <a:off x="7151547" y="2307043"/>
            <a:ext cx="1163023" cy="422160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true">
            <a:off x="5087797" y="1726653"/>
            <a:ext cx="1163023" cy="422160"/>
          </a:xfrm>
          <a:prstGeom prst="straightConnector1">
            <a:avLst/>
          </a:prstGeom>
          <a:ln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3742055" y="3973195"/>
            <a:ext cx="304800" cy="114300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2894965" y="3716655"/>
            <a:ext cx="304800" cy="114300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2995930" y="3420745"/>
            <a:ext cx="304800" cy="114300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4924425" y="2647950"/>
            <a:ext cx="304800" cy="114300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14" name="CustomShape 1"/>
          <p:cNvSpPr/>
          <p:nvPr/>
        </p:nvSpPr>
        <p:spPr>
          <a:xfrm>
            <a:off x="1763280" y="205920"/>
            <a:ext cx="7105680" cy="85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r>
              <a:rPr lang="en-US" sz="3600" b="0" strike="noStrike" spc="-1">
                <a:solidFill>
                  <a:srgbClr val="00A6D6"/>
                </a:solidFill>
                <a:latin typeface="+mj-ea"/>
                <a:cs typeface="+mj-ea"/>
              </a:rPr>
              <a:t>Lifetime loading</a:t>
            </a:r>
            <a:r>
              <a:rPr lang="en-US" sz="3600" spc="-1">
                <a:solidFill>
                  <a:srgbClr val="00A6D6"/>
                </a:solidFill>
                <a:latin typeface="+mj-ea"/>
                <a:cs typeface="+mj-ea"/>
              </a:rPr>
              <a:t> test setup</a:t>
            </a:r>
            <a:endParaRPr lang="en-US" sz="3600" b="0" strike="noStrike" spc="-1">
              <a:latin typeface="+mj-ea"/>
              <a:cs typeface="+mj-e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creenshot from 2021-08-26 09-46-46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2343785" y="1760220"/>
            <a:ext cx="6192520" cy="2445385"/>
          </a:xfrm>
          <a:prstGeom prst="rect">
            <a:avLst/>
          </a:prstGeom>
        </p:spPr>
      </p:pic>
      <p:sp>
        <p:nvSpPr>
          <p:cNvPr id="331" name="CustomShape 1"/>
          <p:cNvSpPr/>
          <p:nvPr/>
        </p:nvSpPr>
        <p:spPr>
          <a:xfrm>
            <a:off x="1763280" y="205920"/>
            <a:ext cx="7105680" cy="85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3600" b="0" strike="noStrike" spc="-1">
                <a:solidFill>
                  <a:srgbClr val="00A6D6"/>
                </a:solidFill>
                <a:latin typeface="+mj-ea"/>
                <a:cs typeface="+mj-ea"/>
              </a:rPr>
              <a:t>Summary</a:t>
            </a:r>
            <a:endParaRPr lang="en-US" sz="3600" b="0" strike="noStrike" spc="-1">
              <a:solidFill>
                <a:srgbClr val="00A6D6"/>
              </a:solidFill>
              <a:latin typeface="+mj-ea"/>
              <a:cs typeface="+mj-ea"/>
            </a:endParaRPr>
          </a:p>
        </p:txBody>
      </p:sp>
      <p:sp>
        <p:nvSpPr>
          <p:cNvPr id="3" name="TextBox 2"/>
          <p:cNvSpPr txBox="true"/>
          <p:nvPr/>
        </p:nvSpPr>
        <p:spPr>
          <a:xfrm>
            <a:off x="43858" y="1080532"/>
            <a:ext cx="1646716" cy="24612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false" anchor="t" anchorCtr="false" forceAA="false" compatLnSpc="tru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altLang="en-US" sz="1400">
                <a:solidFill>
                  <a:schemeClr val="bg1">
                    <a:lumMod val="85000"/>
                  </a:schemeClr>
                </a:solidFill>
                <a:latin typeface="+mj-ea"/>
                <a:cs typeface="+mj-ea"/>
                <a:sym typeface="+mn-ea"/>
              </a:rPr>
              <a:t>The project</a:t>
            </a:r>
            <a:endParaRPr lang="en-US" sz="1400">
              <a:solidFill>
                <a:schemeClr val="bg1">
                  <a:lumMod val="85000"/>
                </a:schemeClr>
              </a:solidFill>
              <a:latin typeface="+mj-ea"/>
              <a:cs typeface="+mj-ea"/>
            </a:endParaRPr>
          </a:p>
          <a:p>
            <a:pPr marL="285750" indent="-285750">
              <a:buFont typeface="Arial"/>
              <a:buChar char="•"/>
            </a:pPr>
            <a:endParaRPr lang="en-US" sz="1400">
              <a:solidFill>
                <a:schemeClr val="bg1">
                  <a:lumMod val="85000"/>
                </a:schemeClr>
              </a:solidFill>
              <a:latin typeface="+mj-ea"/>
              <a:cs typeface="+mj-ea"/>
            </a:endParaRPr>
          </a:p>
          <a:p>
            <a:pPr marL="285750" indent="-285750">
              <a:buFont typeface="Arial"/>
              <a:buChar char="•"/>
            </a:pPr>
            <a:r>
              <a:rPr lang="en-US" sz="1400">
                <a:solidFill>
                  <a:schemeClr val="bg1">
                    <a:lumMod val="85000"/>
                  </a:schemeClr>
                </a:solidFill>
                <a:latin typeface="+mj-ea"/>
                <a:cs typeface="+mj-ea"/>
              </a:rPr>
              <a:t>Research</a:t>
            </a:r>
            <a:endParaRPr lang="en-US" sz="1400">
              <a:solidFill>
                <a:schemeClr val="bg1">
                  <a:lumMod val="85000"/>
                </a:schemeClr>
              </a:solidFill>
              <a:latin typeface="+mj-ea"/>
              <a:cs typeface="+mj-ea"/>
            </a:endParaRPr>
          </a:p>
          <a:p>
            <a:pPr marL="285750" indent="-285750">
              <a:buFont typeface="Arial"/>
              <a:buChar char="•"/>
            </a:pPr>
            <a:endParaRPr lang="en-US" sz="1400">
              <a:solidFill>
                <a:schemeClr val="bg1">
                  <a:lumMod val="85000"/>
                </a:schemeClr>
              </a:solidFill>
              <a:latin typeface="+mj-ea"/>
              <a:cs typeface="+mj-ea"/>
            </a:endParaRPr>
          </a:p>
          <a:p>
            <a:pPr>
              <a:lnSpc>
                <a:spcPct val="150000"/>
              </a:lnSpc>
            </a:pPr>
            <a:r>
              <a:rPr lang="en-US" sz="1400">
                <a:solidFill>
                  <a:schemeClr val="bg1">
                    <a:lumMod val="85000"/>
                  </a:schemeClr>
                </a:solidFill>
                <a:latin typeface="+mj-ea"/>
                <a:cs typeface="+mj-ea"/>
              </a:rPr>
              <a:t>         - Subject</a:t>
            </a:r>
            <a:endParaRPr lang="en-US" sz="1400">
              <a:solidFill>
                <a:schemeClr val="bg1">
                  <a:lumMod val="85000"/>
                </a:schemeClr>
              </a:solidFill>
              <a:latin typeface="+mj-ea"/>
              <a:cs typeface="+mj-ea"/>
            </a:endParaRPr>
          </a:p>
          <a:p>
            <a:pPr>
              <a:lnSpc>
                <a:spcPct val="150000"/>
              </a:lnSpc>
            </a:pPr>
            <a:r>
              <a:rPr lang="en-US" sz="1400">
                <a:solidFill>
                  <a:schemeClr val="bg1">
                    <a:lumMod val="85000"/>
                  </a:schemeClr>
                </a:solidFill>
                <a:latin typeface="+mj-ea"/>
                <a:ea typeface="+mn-lt"/>
                <a:cs typeface="+mj-ea"/>
              </a:rPr>
              <a:t>         - Method</a:t>
            </a:r>
            <a:endParaRPr lang="en-US" sz="1400">
              <a:solidFill>
                <a:schemeClr val="bg1">
                  <a:lumMod val="85000"/>
                </a:schemeClr>
              </a:solidFill>
              <a:latin typeface="+mj-ea"/>
              <a:cs typeface="+mj-ea"/>
            </a:endParaRPr>
          </a:p>
          <a:p>
            <a:pPr marL="285750" indent="-285750">
              <a:buFont typeface="Arial"/>
              <a:buChar char="•"/>
            </a:pPr>
            <a:endParaRPr lang="en-US" sz="1400">
              <a:solidFill>
                <a:schemeClr val="bg1"/>
              </a:solidFill>
              <a:latin typeface="+mj-ea"/>
              <a:cs typeface="+mj-ea"/>
            </a:endParaRPr>
          </a:p>
          <a:p>
            <a:pPr marL="285750" indent="-285750">
              <a:buFont typeface="Arial"/>
              <a:buChar char="•"/>
            </a:pPr>
            <a:r>
              <a:rPr lang="en-US" sz="1400">
                <a:latin typeface="+mj-ea"/>
                <a:cs typeface="+mj-ea"/>
              </a:rPr>
              <a:t>Summary</a:t>
            </a:r>
            <a:endParaRPr lang="en-US" sz="1400">
              <a:solidFill>
                <a:schemeClr val="bg1"/>
              </a:solidFill>
              <a:latin typeface="+mj-ea"/>
              <a:cs typeface="+mj-ea"/>
            </a:endParaRPr>
          </a:p>
          <a:p>
            <a:pPr marL="285750" indent="-285750">
              <a:buFont typeface="Arial"/>
              <a:buChar char="•"/>
            </a:pPr>
            <a:endParaRPr lang="en-US" sz="1400">
              <a:solidFill>
                <a:schemeClr val="bg1"/>
              </a:solidFill>
              <a:latin typeface="+mj-ea"/>
              <a:cs typeface="+mj-ea"/>
            </a:endParaRPr>
          </a:p>
          <a:p>
            <a:pPr marL="285750" indent="-285750">
              <a:buFont typeface="Arial"/>
              <a:buChar char="•"/>
            </a:pPr>
            <a:r>
              <a:rPr lang="en-US" altLang="en-US" sz="1400">
                <a:solidFill>
                  <a:schemeClr val="bg1"/>
                </a:solidFill>
                <a:latin typeface="+mj-ea"/>
                <a:cs typeface="+mj-ea"/>
                <a:sym typeface="+mn-ea"/>
              </a:rPr>
              <a:t>Discussion</a:t>
            </a:r>
            <a:endParaRPr lang="en-US" sz="1400">
              <a:latin typeface="+mj-ea"/>
              <a:cs typeface="+mj-ea"/>
            </a:endParaRPr>
          </a:p>
        </p:txBody>
      </p:sp>
      <p:pic>
        <p:nvPicPr>
          <p:cNvPr id="10" name="Picture 9" descr="Screenshot from 2021-08-26 12-16-17"/>
          <p:cNvPicPr>
            <a:picLocks noChangeAspect="true"/>
          </p:cNvPicPr>
          <p:nvPr/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l="400" t="1391" r="-400" b="32375"/>
          <a:stretch>
            <a:fillRect/>
          </a:stretch>
        </p:blipFill>
        <p:spPr>
          <a:xfrm>
            <a:off x="4881245" y="2153285"/>
            <a:ext cx="1924050" cy="4648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CustomShape 1"/>
          <p:cNvSpPr/>
          <p:nvPr/>
        </p:nvSpPr>
        <p:spPr>
          <a:xfrm>
            <a:off x="1763280" y="205920"/>
            <a:ext cx="7105680" cy="85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r>
              <a:rPr lang="en-US" altLang="en-US" sz="3600" spc="-1">
                <a:solidFill>
                  <a:srgbClr val="00A6D6"/>
                </a:solidFill>
                <a:latin typeface="+mj-ea"/>
                <a:cs typeface="+mj-ea"/>
                <a:sym typeface="+mn-ea"/>
              </a:rPr>
              <a:t>Discussion point</a:t>
            </a:r>
            <a:endParaRPr lang="en-US" altLang="en-US" sz="3600" b="0" strike="noStrike" spc="-1">
              <a:solidFill>
                <a:srgbClr val="00A6D6"/>
              </a:solidFill>
              <a:latin typeface="+mj-ea"/>
              <a:cs typeface="+mj-ea"/>
              <a:sym typeface="+mn-ea"/>
            </a:endParaRPr>
          </a:p>
        </p:txBody>
      </p:sp>
      <p:pic>
        <p:nvPicPr>
          <p:cNvPr id="12" name="Picture 11" descr="Icon_greenwater_exp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1690370" y="1659890"/>
            <a:ext cx="3114040" cy="1824355"/>
          </a:xfrm>
          <a:prstGeom prst="rect">
            <a:avLst/>
          </a:prstGeom>
        </p:spPr>
      </p:pic>
      <p:sp>
        <p:nvSpPr>
          <p:cNvPr id="14" name="Text Box 13"/>
          <p:cNvSpPr txBox="true"/>
          <p:nvPr/>
        </p:nvSpPr>
        <p:spPr>
          <a:xfrm>
            <a:off x="5029200" y="1868170"/>
            <a:ext cx="817245" cy="14452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8800"/>
              <a:t>+</a:t>
            </a:r>
            <a:endParaRPr lang="en-US" altLang="en-US" sz="8800"/>
          </a:p>
        </p:txBody>
      </p:sp>
      <p:pic>
        <p:nvPicPr>
          <p:cNvPr id="15" name="Picture 1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6102985" y="1868170"/>
            <a:ext cx="1645920" cy="164592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6026785" y="1868170"/>
            <a:ext cx="1722120" cy="172212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5846445" y="1339850"/>
            <a:ext cx="2971800" cy="3124200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true"/>
          </p:cNvPicPr>
          <p:nvPr/>
        </p:nvPicPr>
        <p:blipFill>
          <a:blip r:embed="rId4">
            <a:clrChange>
              <a:clrFrom>
                <a:srgbClr val="F5F5F5">
                  <a:alpha val="100000"/>
                </a:srgbClr>
              </a:clrFrom>
              <a:clrTo>
                <a:srgbClr val="F5F5F5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46445" y="1196975"/>
            <a:ext cx="2551430" cy="2551430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4944745" y="1278890"/>
            <a:ext cx="3962400" cy="3124200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" name="TextBox 2"/>
          <p:cNvSpPr txBox="true"/>
          <p:nvPr/>
        </p:nvSpPr>
        <p:spPr>
          <a:xfrm>
            <a:off x="43858" y="1080532"/>
            <a:ext cx="1646716" cy="24612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false" anchor="t" anchorCtr="false" forceAA="false" compatLnSpc="true">
            <a:spAutoFit/>
          </a:bodyPr>
          <a:p>
            <a:pPr marL="285750" indent="-285750">
              <a:buFont typeface="Arial"/>
              <a:buChar char="•"/>
            </a:pPr>
            <a:r>
              <a:rPr lang="en-US" altLang="en-US" sz="1400">
                <a:solidFill>
                  <a:schemeClr val="bg1">
                    <a:lumMod val="85000"/>
                  </a:schemeClr>
                </a:solidFill>
                <a:latin typeface="+mj-ea"/>
                <a:cs typeface="+mj-ea"/>
                <a:sym typeface="+mn-ea"/>
              </a:rPr>
              <a:t>The project</a:t>
            </a:r>
            <a:endParaRPr lang="en-US" sz="1400">
              <a:solidFill>
                <a:schemeClr val="bg1">
                  <a:lumMod val="85000"/>
                </a:schemeClr>
              </a:solidFill>
              <a:latin typeface="+mj-ea"/>
              <a:cs typeface="+mj-ea"/>
            </a:endParaRPr>
          </a:p>
          <a:p>
            <a:pPr marL="285750" indent="-285750">
              <a:buFont typeface="Arial"/>
              <a:buChar char="•"/>
            </a:pPr>
            <a:endParaRPr lang="en-US" sz="1400">
              <a:solidFill>
                <a:schemeClr val="bg1">
                  <a:lumMod val="85000"/>
                </a:schemeClr>
              </a:solidFill>
              <a:latin typeface="+mj-ea"/>
              <a:cs typeface="+mj-ea"/>
            </a:endParaRPr>
          </a:p>
          <a:p>
            <a:pPr marL="285750" indent="-285750">
              <a:buFont typeface="Arial"/>
              <a:buChar char="•"/>
            </a:pPr>
            <a:r>
              <a:rPr lang="en-US" sz="1400">
                <a:solidFill>
                  <a:schemeClr val="bg1">
                    <a:lumMod val="85000"/>
                  </a:schemeClr>
                </a:solidFill>
                <a:latin typeface="+mj-ea"/>
                <a:cs typeface="+mj-ea"/>
              </a:rPr>
              <a:t>Research</a:t>
            </a:r>
            <a:endParaRPr lang="en-US" sz="1400">
              <a:solidFill>
                <a:schemeClr val="bg1">
                  <a:lumMod val="85000"/>
                </a:schemeClr>
              </a:solidFill>
              <a:latin typeface="+mj-ea"/>
              <a:cs typeface="+mj-ea"/>
            </a:endParaRPr>
          </a:p>
          <a:p>
            <a:pPr marL="285750" indent="-285750">
              <a:buFont typeface="Arial"/>
              <a:buChar char="•"/>
            </a:pPr>
            <a:endParaRPr lang="en-US" sz="1400">
              <a:solidFill>
                <a:schemeClr val="bg1">
                  <a:lumMod val="85000"/>
                </a:schemeClr>
              </a:solidFill>
              <a:latin typeface="+mj-ea"/>
              <a:cs typeface="+mj-ea"/>
            </a:endParaRPr>
          </a:p>
          <a:p>
            <a:pPr>
              <a:lnSpc>
                <a:spcPct val="150000"/>
              </a:lnSpc>
            </a:pPr>
            <a:r>
              <a:rPr lang="en-US" sz="1400">
                <a:solidFill>
                  <a:schemeClr val="bg1">
                    <a:lumMod val="85000"/>
                  </a:schemeClr>
                </a:solidFill>
                <a:latin typeface="+mj-ea"/>
                <a:cs typeface="+mj-ea"/>
              </a:rPr>
              <a:t>         - Subject</a:t>
            </a:r>
            <a:endParaRPr lang="en-US" sz="1400">
              <a:solidFill>
                <a:schemeClr val="bg1">
                  <a:lumMod val="85000"/>
                </a:schemeClr>
              </a:solidFill>
              <a:latin typeface="+mj-ea"/>
              <a:cs typeface="+mj-ea"/>
            </a:endParaRPr>
          </a:p>
          <a:p>
            <a:pPr>
              <a:lnSpc>
                <a:spcPct val="150000"/>
              </a:lnSpc>
            </a:pPr>
            <a:r>
              <a:rPr lang="en-US" sz="1400">
                <a:solidFill>
                  <a:schemeClr val="bg1">
                    <a:lumMod val="85000"/>
                  </a:schemeClr>
                </a:solidFill>
                <a:latin typeface="+mj-ea"/>
                <a:ea typeface="+mn-lt"/>
                <a:cs typeface="+mj-ea"/>
              </a:rPr>
              <a:t>         - Method</a:t>
            </a:r>
            <a:endParaRPr lang="en-US" sz="1400">
              <a:solidFill>
                <a:schemeClr val="bg1">
                  <a:lumMod val="85000"/>
                </a:schemeClr>
              </a:solidFill>
              <a:latin typeface="+mj-ea"/>
              <a:cs typeface="+mj-ea"/>
            </a:endParaRPr>
          </a:p>
          <a:p>
            <a:pPr marL="285750" indent="-285750">
              <a:buFont typeface="Arial"/>
              <a:buChar char="•"/>
            </a:pPr>
            <a:endParaRPr lang="en-US" sz="1400">
              <a:solidFill>
                <a:schemeClr val="bg1"/>
              </a:solidFill>
              <a:latin typeface="+mj-ea"/>
              <a:cs typeface="+mj-ea"/>
            </a:endParaRPr>
          </a:p>
          <a:p>
            <a:pPr marL="285750" indent="-285750">
              <a:buFont typeface="Arial"/>
              <a:buChar char="•"/>
            </a:pPr>
            <a:r>
              <a:rPr lang="en-US" sz="1400">
                <a:solidFill>
                  <a:schemeClr val="bg1">
                    <a:lumMod val="85000"/>
                  </a:schemeClr>
                </a:solidFill>
                <a:latin typeface="+mj-ea"/>
                <a:ea typeface="+mn-lt"/>
                <a:cs typeface="+mj-ea"/>
              </a:rPr>
              <a:t>Summary</a:t>
            </a:r>
            <a:endParaRPr lang="en-US" sz="1400">
              <a:solidFill>
                <a:schemeClr val="bg1"/>
              </a:solidFill>
              <a:latin typeface="+mj-ea"/>
              <a:cs typeface="+mj-ea"/>
            </a:endParaRPr>
          </a:p>
          <a:p>
            <a:pPr marL="285750" indent="-285750">
              <a:buFont typeface="Arial"/>
              <a:buChar char="•"/>
            </a:pPr>
            <a:endParaRPr lang="en-US" sz="1400">
              <a:solidFill>
                <a:schemeClr val="bg1"/>
              </a:solidFill>
              <a:latin typeface="+mj-ea"/>
              <a:cs typeface="+mj-ea"/>
            </a:endParaRPr>
          </a:p>
          <a:p>
            <a:pPr marL="285750" indent="-285750">
              <a:buFont typeface="Arial"/>
              <a:buChar char="•"/>
            </a:pPr>
            <a:r>
              <a:rPr lang="en-US" altLang="en-US" sz="1400">
                <a:solidFill>
                  <a:schemeClr val="tx1"/>
                </a:solidFill>
                <a:latin typeface="+mj-ea"/>
                <a:cs typeface="+mj-ea"/>
                <a:sym typeface="+mn-ea"/>
              </a:rPr>
              <a:t>Discussion</a:t>
            </a:r>
            <a:endParaRPr lang="en-US" altLang="en-US" sz="1400">
              <a:solidFill>
                <a:schemeClr val="tx1"/>
              </a:solidFill>
              <a:latin typeface="+mj-ea"/>
              <a:cs typeface="+mj-ea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ldLvl="0" animBg="true"/>
      <p:bldP spid="18" grpId="0" bldLvl="0" animBg="true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CustomShape 1"/>
          <p:cNvSpPr/>
          <p:nvPr/>
        </p:nvSpPr>
        <p:spPr>
          <a:xfrm>
            <a:off x="1763280" y="205920"/>
            <a:ext cx="7105680" cy="85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altLang="en-US" sz="3600" b="0" strike="noStrike" spc="-1">
                <a:solidFill>
                  <a:srgbClr val="00A6D6"/>
                </a:solidFill>
                <a:latin typeface="+mj-ea"/>
                <a:cs typeface="+mj-ea"/>
              </a:rPr>
              <a:t>Questions?</a:t>
            </a:r>
            <a:endParaRPr lang="en-US" altLang="en-US" sz="3600" b="0" strike="noStrike" spc="-1">
              <a:solidFill>
                <a:srgbClr val="00A6D6"/>
              </a:solidFill>
              <a:latin typeface="+mj-ea"/>
              <a:cs typeface="+mj-ea"/>
            </a:endParaRPr>
          </a:p>
        </p:txBody>
      </p:sp>
      <p:pic>
        <p:nvPicPr>
          <p:cNvPr id="2" name="Picture 1" descr="Screenshot from 2021-08-26 09-46-46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2343785" y="1760220"/>
            <a:ext cx="6192520" cy="2445385"/>
          </a:xfrm>
          <a:prstGeom prst="rect">
            <a:avLst/>
          </a:prstGeom>
        </p:spPr>
      </p:pic>
      <p:pic>
        <p:nvPicPr>
          <p:cNvPr id="10" name="Picture 9" descr="Screenshot from 2021-08-26 12-16-17"/>
          <p:cNvPicPr>
            <a:picLocks noChangeAspect="true"/>
          </p:cNvPicPr>
          <p:nvPr/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l="400" t="1391" r="-400" b="32375"/>
          <a:stretch>
            <a:fillRect/>
          </a:stretch>
        </p:blipFill>
        <p:spPr>
          <a:xfrm>
            <a:off x="4881245" y="2153285"/>
            <a:ext cx="1924050" cy="464820"/>
          </a:xfrm>
          <a:prstGeom prst="rect">
            <a:avLst/>
          </a:prstGeom>
        </p:spPr>
      </p:pic>
      <p:sp>
        <p:nvSpPr>
          <p:cNvPr id="8" name="TextBox 2"/>
          <p:cNvSpPr txBox="true"/>
          <p:nvPr/>
        </p:nvSpPr>
        <p:spPr>
          <a:xfrm>
            <a:off x="43858" y="1080532"/>
            <a:ext cx="1646716" cy="24612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false" anchor="t" anchorCtr="false" forceAA="false" compatLnSpc="true">
            <a:spAutoFit/>
          </a:bodyPr>
          <a:p>
            <a:pPr marL="285750" indent="-285750">
              <a:buFont typeface="Arial"/>
              <a:buChar char="•"/>
            </a:pPr>
            <a:r>
              <a:rPr lang="en-US" altLang="en-US" sz="1400">
                <a:solidFill>
                  <a:schemeClr val="bg1">
                    <a:lumMod val="85000"/>
                  </a:schemeClr>
                </a:solidFill>
                <a:latin typeface="+mj-ea"/>
                <a:cs typeface="+mj-ea"/>
                <a:sym typeface="+mn-ea"/>
              </a:rPr>
              <a:t>The project</a:t>
            </a:r>
            <a:endParaRPr lang="en-US" sz="1400">
              <a:solidFill>
                <a:schemeClr val="bg1">
                  <a:lumMod val="85000"/>
                </a:schemeClr>
              </a:solidFill>
              <a:latin typeface="+mj-ea"/>
              <a:cs typeface="+mj-ea"/>
            </a:endParaRPr>
          </a:p>
          <a:p>
            <a:pPr marL="285750" indent="-285750">
              <a:buFont typeface="Arial"/>
              <a:buChar char="•"/>
            </a:pPr>
            <a:endParaRPr lang="en-US" sz="1400">
              <a:solidFill>
                <a:schemeClr val="bg1">
                  <a:lumMod val="85000"/>
                </a:schemeClr>
              </a:solidFill>
              <a:latin typeface="+mj-ea"/>
              <a:cs typeface="+mj-ea"/>
            </a:endParaRPr>
          </a:p>
          <a:p>
            <a:pPr marL="285750" indent="-285750">
              <a:buFont typeface="Arial"/>
              <a:buChar char="•"/>
            </a:pPr>
            <a:r>
              <a:rPr lang="en-US" sz="1400">
                <a:solidFill>
                  <a:schemeClr val="bg1">
                    <a:lumMod val="85000"/>
                  </a:schemeClr>
                </a:solidFill>
                <a:latin typeface="+mj-ea"/>
                <a:cs typeface="+mj-ea"/>
              </a:rPr>
              <a:t>Research</a:t>
            </a:r>
            <a:endParaRPr lang="en-US" sz="1400">
              <a:solidFill>
                <a:schemeClr val="bg1">
                  <a:lumMod val="85000"/>
                </a:schemeClr>
              </a:solidFill>
              <a:latin typeface="+mj-ea"/>
              <a:cs typeface="+mj-ea"/>
            </a:endParaRPr>
          </a:p>
          <a:p>
            <a:pPr marL="285750" indent="-285750">
              <a:buFont typeface="Arial"/>
              <a:buChar char="•"/>
            </a:pPr>
            <a:endParaRPr lang="en-US" sz="1400">
              <a:solidFill>
                <a:schemeClr val="bg1">
                  <a:lumMod val="85000"/>
                </a:schemeClr>
              </a:solidFill>
              <a:latin typeface="+mj-ea"/>
              <a:cs typeface="+mj-ea"/>
            </a:endParaRPr>
          </a:p>
          <a:p>
            <a:pPr>
              <a:lnSpc>
                <a:spcPct val="150000"/>
              </a:lnSpc>
            </a:pPr>
            <a:r>
              <a:rPr lang="en-US" sz="1400">
                <a:solidFill>
                  <a:schemeClr val="bg1">
                    <a:lumMod val="85000"/>
                  </a:schemeClr>
                </a:solidFill>
                <a:latin typeface="+mj-ea"/>
                <a:cs typeface="+mj-ea"/>
              </a:rPr>
              <a:t>         - Subject</a:t>
            </a:r>
            <a:endParaRPr lang="en-US" sz="1400">
              <a:solidFill>
                <a:schemeClr val="bg1">
                  <a:lumMod val="85000"/>
                </a:schemeClr>
              </a:solidFill>
              <a:latin typeface="+mj-ea"/>
              <a:cs typeface="+mj-ea"/>
            </a:endParaRPr>
          </a:p>
          <a:p>
            <a:pPr>
              <a:lnSpc>
                <a:spcPct val="150000"/>
              </a:lnSpc>
            </a:pPr>
            <a:r>
              <a:rPr lang="en-US" sz="1400">
                <a:solidFill>
                  <a:schemeClr val="bg1">
                    <a:lumMod val="85000"/>
                  </a:schemeClr>
                </a:solidFill>
                <a:latin typeface="+mj-ea"/>
                <a:ea typeface="+mn-lt"/>
                <a:cs typeface="+mj-ea"/>
              </a:rPr>
              <a:t>         - Method</a:t>
            </a:r>
            <a:endParaRPr lang="en-US" sz="1400">
              <a:solidFill>
                <a:schemeClr val="bg1">
                  <a:lumMod val="85000"/>
                </a:schemeClr>
              </a:solidFill>
              <a:latin typeface="+mj-ea"/>
              <a:cs typeface="+mj-ea"/>
            </a:endParaRPr>
          </a:p>
          <a:p>
            <a:pPr marL="285750" indent="-285750">
              <a:buFont typeface="Arial"/>
              <a:buChar char="•"/>
            </a:pPr>
            <a:endParaRPr lang="en-US" sz="1400">
              <a:solidFill>
                <a:schemeClr val="bg1"/>
              </a:solidFill>
              <a:latin typeface="+mj-ea"/>
              <a:cs typeface="+mj-ea"/>
            </a:endParaRPr>
          </a:p>
          <a:p>
            <a:pPr marL="285750" indent="-285750">
              <a:buFont typeface="Arial"/>
              <a:buChar char="•"/>
            </a:pPr>
            <a:r>
              <a:rPr lang="en-US" altLang="en-US" sz="1400">
                <a:solidFill>
                  <a:schemeClr val="bg1"/>
                </a:solidFill>
                <a:latin typeface="+mj-ea"/>
                <a:cs typeface="+mj-ea"/>
              </a:rPr>
              <a:t>Summary</a:t>
            </a:r>
            <a:endParaRPr lang="en-US" sz="1400">
              <a:solidFill>
                <a:schemeClr val="bg1"/>
              </a:solidFill>
              <a:latin typeface="+mj-ea"/>
              <a:cs typeface="+mj-ea"/>
            </a:endParaRPr>
          </a:p>
          <a:p>
            <a:pPr marL="285750" indent="-285750">
              <a:buFont typeface="Arial"/>
              <a:buChar char="•"/>
            </a:pPr>
            <a:endParaRPr lang="en-US" sz="1400">
              <a:solidFill>
                <a:schemeClr val="bg1"/>
              </a:solidFill>
              <a:latin typeface="+mj-ea"/>
              <a:cs typeface="+mj-ea"/>
            </a:endParaRPr>
          </a:p>
          <a:p>
            <a:pPr marL="285750" indent="-285750">
              <a:buFont typeface="Arial"/>
              <a:buChar char="•"/>
            </a:pPr>
            <a:r>
              <a:rPr lang="en-US" altLang="en-US" sz="1400">
                <a:solidFill>
                  <a:schemeClr val="tx1"/>
                </a:solidFill>
                <a:latin typeface="+mj-ea"/>
                <a:cs typeface="+mj-ea"/>
                <a:sym typeface="+mn-ea"/>
              </a:rPr>
              <a:t>Discussion</a:t>
            </a:r>
            <a:endParaRPr lang="en-US" altLang="en-US" sz="1400">
              <a:solidFill>
                <a:schemeClr val="tx1"/>
              </a:solidFill>
              <a:latin typeface="+mj-ea"/>
              <a:cs typeface="+mj-ea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true"/>
          </p:cNvSpPr>
          <p:nvPr>
            <p:ph type="title"/>
          </p:nvPr>
        </p:nvSpPr>
        <p:spPr/>
        <p:txBody>
          <a:bodyPr/>
          <a:p>
            <a:r>
              <a:rPr lang="en-US" altLang="en-US" spc="-1">
                <a:solidFill>
                  <a:srgbClr val="00A6D6"/>
                </a:solidFill>
                <a:latin typeface="+mj-ea"/>
                <a:cs typeface="+mj-ea"/>
                <a:sym typeface="+mn-ea"/>
              </a:rPr>
              <a:t>References</a:t>
            </a:r>
            <a:endParaRPr lang="en-US" altLang="en-US" spc="-1">
              <a:solidFill>
                <a:srgbClr val="00A6D6"/>
              </a:solidFill>
              <a:latin typeface="+mj-ea"/>
              <a:cs typeface="+mj-ea"/>
              <a:sym typeface="+mn-ea"/>
            </a:endParaRPr>
          </a:p>
        </p:txBody>
      </p:sp>
      <p:sp>
        <p:nvSpPr>
          <p:cNvPr id="3" name="Subtitle 2"/>
          <p:cNvSpPr>
            <a:spLocks noGrp="true"/>
          </p:cNvSpPr>
          <p:nvPr>
            <p:ph type="subTitle"/>
          </p:nvPr>
        </p:nvSpPr>
        <p:spPr>
          <a:xfrm>
            <a:off x="457200" y="1190780"/>
            <a:ext cx="8229240" cy="2982960"/>
          </a:xfrm>
        </p:spPr>
        <p:txBody>
          <a:bodyPr>
            <a:normAutofit fontScale="90000" lnSpcReduction="10000"/>
          </a:bodyPr>
          <a:p>
            <a:r>
              <a:rPr lang="en-US" altLang="en-US" sz="1200" spc="-1">
                <a:latin typeface="+mj-ea"/>
                <a:cs typeface="+mj-ea"/>
                <a:sym typeface="+mn-ea"/>
              </a:rPr>
              <a:t>Woodford, K. (2010, 27 May), The latest numbers say that Fonterra is struggling to turn around both its performance and its balance sheet, says Keith Woodford</a:t>
            </a:r>
            <a:endParaRPr lang="en-US" altLang="en-US" sz="1200" spc="-1">
              <a:latin typeface="+mj-ea"/>
              <a:cs typeface="+mj-ea"/>
              <a:sym typeface="+mn-ea"/>
            </a:endParaRPr>
          </a:p>
          <a:p>
            <a:r>
              <a:rPr lang="en-US" altLang="en-US" sz="1200" b="0" strike="noStrike" spc="-1">
                <a:latin typeface="+mj-ea"/>
                <a:cs typeface="+mj-ea"/>
              </a:rPr>
              <a:t>Greco, M. (2013). Green Water on Ship Decks. Norway: Centre of Excellence for Ships and Ocean Structures</a:t>
            </a:r>
            <a:endParaRPr lang="en-US" altLang="en-US" sz="1200" b="0" strike="noStrike" spc="-1">
              <a:latin typeface="+mj-ea"/>
              <a:cs typeface="+mj-ea"/>
            </a:endParaRPr>
          </a:p>
          <a:p>
            <a:r>
              <a:rPr lang="en-US" altLang="en-US" sz="1200" b="0" strike="noStrike" spc="-1">
                <a:latin typeface="+mj-ea"/>
                <a:cs typeface="+mj-ea"/>
              </a:rPr>
              <a:t>Deelen, M. &amp; de Jonge, J. (2014). An Operational Based Method for Determining the Design Sea States of Heavy Transport Vessels. </a:t>
            </a:r>
            <a:r>
              <a:rPr lang="en-US" altLang="en-US" sz="1200" b="0" i="1" strike="noStrike" spc="-1">
                <a:latin typeface="+mj-ea"/>
                <a:cs typeface="+mj-ea"/>
              </a:rPr>
              <a:t>Marine Heavy Transport &amp; Lift IV, 29-30 October</a:t>
            </a:r>
            <a:endParaRPr lang="en-US" altLang="en-US" sz="1200" b="0" strike="noStrike" spc="-1">
              <a:latin typeface="+mj-ea"/>
              <a:cs typeface="+mj-ea"/>
            </a:endParaRPr>
          </a:p>
          <a:p>
            <a:r>
              <a:rPr lang="en-US" altLang="en-US" sz="1200">
                <a:latin typeface="+mj-ea"/>
                <a:cs typeface="+mj-ea"/>
                <a:sym typeface="+mn-ea"/>
              </a:rPr>
              <a:t>Djebli, A. M., Hamoudi, B., Imine, O. Adjlout, L. (2015). The application of smartphone in ship stability experiment.  URL: </a:t>
            </a:r>
            <a:r>
              <a:rPr lang="en-US" sz="1200">
                <a:latin typeface="+mj-ea"/>
                <a:cs typeface="+mj-ea"/>
                <a:sym typeface="+mn-ea"/>
              </a:rPr>
              <a:t>https://images.app.goo.gl/puzCA7fsVW2qeUYs9</a:t>
            </a:r>
            <a:endParaRPr lang="en-US" sz="1200">
              <a:latin typeface="+mj-ea"/>
              <a:cs typeface="+mj-ea"/>
              <a:sym typeface="+mn-ea"/>
            </a:endParaRPr>
          </a:p>
          <a:p>
            <a:r>
              <a:rPr lang="en-US" sz="1200">
                <a:latin typeface="+mj-ea"/>
                <a:cs typeface="+mj-ea"/>
                <a:sym typeface="+mn-ea"/>
              </a:rPr>
              <a:t>Dias</a:t>
            </a:r>
            <a:r>
              <a:rPr lang="en-US" altLang="en-US" sz="1200">
                <a:latin typeface="+mj-ea"/>
                <a:cs typeface="+mj-ea"/>
                <a:sym typeface="+mn-ea"/>
              </a:rPr>
              <a:t>, F. &amp;</a:t>
            </a:r>
            <a:r>
              <a:rPr lang="en-US" sz="1200">
                <a:latin typeface="+mj-ea"/>
                <a:cs typeface="+mj-ea"/>
                <a:sym typeface="+mn-ea"/>
              </a:rPr>
              <a:t> Ghidaglia</a:t>
            </a:r>
            <a:r>
              <a:rPr lang="en-US" altLang="en-US" sz="1200">
                <a:latin typeface="+mj-ea"/>
                <a:cs typeface="+mj-ea"/>
                <a:sym typeface="+mn-ea"/>
              </a:rPr>
              <a:t>, J.-M.</a:t>
            </a:r>
            <a:r>
              <a:rPr lang="en-US" sz="1200">
                <a:latin typeface="+mj-ea"/>
                <a:cs typeface="+mj-ea"/>
                <a:sym typeface="+mn-ea"/>
              </a:rPr>
              <a:t> </a:t>
            </a:r>
            <a:r>
              <a:rPr lang="en-US" altLang="en-US" sz="1200">
                <a:latin typeface="+mj-ea"/>
                <a:cs typeface="+mj-ea"/>
                <a:sym typeface="+mn-ea"/>
              </a:rPr>
              <a:t>(</a:t>
            </a:r>
            <a:r>
              <a:rPr lang="en-US" sz="1200">
                <a:latin typeface="+mj-ea"/>
                <a:cs typeface="+mj-ea"/>
                <a:sym typeface="+mn-ea"/>
              </a:rPr>
              <a:t>2018</a:t>
            </a:r>
            <a:r>
              <a:rPr lang="en-US" altLang="en-US" sz="1200">
                <a:latin typeface="+mj-ea"/>
                <a:cs typeface="+mj-ea"/>
                <a:sym typeface="+mn-ea"/>
              </a:rPr>
              <a:t>). Slamming: Recent Progress in the Evaluation of Impact Pressures. </a:t>
            </a:r>
            <a:r>
              <a:rPr lang="en-US" altLang="en-US" sz="1200" i="1">
                <a:latin typeface="+mj-ea"/>
                <a:cs typeface="+mj-ea"/>
                <a:sym typeface="+mn-ea"/>
              </a:rPr>
              <a:t>Annual Reviews Fluid Mechanics, 243-73</a:t>
            </a:r>
            <a:endParaRPr lang="en-US" sz="1200">
              <a:latin typeface="+mj-ea"/>
              <a:cs typeface="+mj-ea"/>
            </a:endParaRPr>
          </a:p>
          <a:p>
            <a:r>
              <a:rPr lang="en-US" altLang="en-US" sz="1200" spc="-1">
                <a:latin typeface="+mj-ea"/>
                <a:cs typeface="+mj-ea"/>
                <a:sym typeface="+mn-ea"/>
              </a:rPr>
              <a:t>TU Delft. (n.d.). Towing tank No. 2. Visited on 17 mei 2021, URL: https://www.tudelft.nl/3me/over/afdelingen/maritime-and-transport-technology/research/ship-hydromechanics/facilities/towing-tank-no-2</a:t>
            </a:r>
            <a:endParaRPr lang="en-US" altLang="en-US" sz="1200" spc="-1">
              <a:latin typeface="+mj-ea"/>
              <a:cs typeface="+mj-ea"/>
              <a:sym typeface="+mn-ea"/>
            </a:endParaRPr>
          </a:p>
          <a:p>
            <a:r>
              <a:rPr lang="en-US" altLang="en-US" sz="1200" spc="-1">
                <a:latin typeface="+mj-ea"/>
                <a:cs typeface="+mj-ea"/>
                <a:sym typeface="+mn-ea"/>
              </a:rPr>
              <a:t>TU Delft. (n.d.). Towing tank No. 1. Visited on 17 mei 2021, URL: https://www.tudelft.nl/3me/over/afdelingen/maritime-and-transport-technology/research/ship-hydromechanics/facilities/towing-tank-no-1</a:t>
            </a:r>
            <a:endParaRPr lang="en-US" altLang="en-US" sz="1200" spc="-1">
              <a:latin typeface="+mj-ea"/>
              <a:cs typeface="+mj-ea"/>
              <a:sym typeface="+mn-ea"/>
            </a:endParaRPr>
          </a:p>
          <a:p>
            <a:endParaRPr lang="en-US" sz="1200">
              <a:latin typeface="+mj-ea"/>
              <a:cs typeface="+mj-ea"/>
              <a:sym typeface="+mn-ea"/>
            </a:endParaRPr>
          </a:p>
          <a:p>
            <a:endParaRPr lang="en-US" altLang="en-US" sz="1200" b="0" strike="noStrike" spc="-1">
              <a:latin typeface="+mj-ea"/>
              <a:cs typeface="+mj-e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CustomShape 1"/>
          <p:cNvSpPr/>
          <p:nvPr/>
        </p:nvSpPr>
        <p:spPr>
          <a:xfrm>
            <a:off x="1763280" y="205920"/>
            <a:ext cx="7105680" cy="85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r>
              <a:rPr lang="en-US" altLang="en-US" sz="3600" spc="-1">
                <a:solidFill>
                  <a:srgbClr val="00A6D6"/>
                </a:solidFill>
                <a:latin typeface="+mj-ea"/>
                <a:cs typeface="+mj-ea"/>
              </a:rPr>
              <a:t>Another idea behind it</a:t>
            </a:r>
            <a:endParaRPr lang="en-US" altLang="en-US" sz="3600" b="0" strike="noStrike" spc="-1">
              <a:solidFill>
                <a:srgbClr val="00A6D6"/>
              </a:solidFill>
              <a:latin typeface="+mj-ea"/>
              <a:cs typeface="+mj-ea"/>
            </a:endParaRPr>
          </a:p>
        </p:txBody>
      </p:sp>
      <p:sp>
        <p:nvSpPr>
          <p:cNvPr id="2" name="TextBox 1"/>
          <p:cNvSpPr txBox="true"/>
          <p:nvPr/>
        </p:nvSpPr>
        <p:spPr>
          <a:xfrm>
            <a:off x="43858" y="1080532"/>
            <a:ext cx="1646716" cy="25685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false" anchor="t" anchorCtr="false" forceAA="false" compatLnSpc="tru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altLang="en-US" sz="1400">
                <a:solidFill>
                  <a:schemeClr val="bg1">
                    <a:lumMod val="85000"/>
                  </a:schemeClr>
                </a:solidFill>
                <a:latin typeface="+mj-ea"/>
                <a:cs typeface="+mj-ea"/>
                <a:sym typeface="+mn-ea"/>
              </a:rPr>
              <a:t>The project</a:t>
            </a:r>
            <a:endParaRPr lang="en-US" sz="1400">
              <a:solidFill>
                <a:schemeClr val="bg1">
                  <a:lumMod val="85000"/>
                </a:schemeClr>
              </a:solidFill>
              <a:latin typeface="+mj-ea"/>
              <a:cs typeface="+mj-ea"/>
            </a:endParaRPr>
          </a:p>
          <a:p>
            <a:pPr marL="285750" indent="-285750">
              <a:buFont typeface="Arial"/>
              <a:buChar char="•"/>
            </a:pPr>
            <a:endParaRPr lang="en-US" sz="1400">
              <a:solidFill>
                <a:schemeClr val="bg1">
                  <a:lumMod val="85000"/>
                </a:schemeClr>
              </a:solidFill>
              <a:latin typeface="+mj-ea"/>
              <a:cs typeface="+mj-ea"/>
            </a:endParaRPr>
          </a:p>
          <a:p>
            <a:pPr marL="285750" indent="-285750">
              <a:buFont typeface="Arial"/>
              <a:buChar char="•"/>
            </a:pPr>
            <a:r>
              <a:rPr lang="en-US" sz="1400">
                <a:solidFill>
                  <a:schemeClr val="bg1">
                    <a:lumMod val="85000"/>
                  </a:schemeClr>
                </a:solidFill>
                <a:latin typeface="+mj-ea"/>
                <a:cs typeface="+mj-ea"/>
              </a:rPr>
              <a:t>Research</a:t>
            </a:r>
            <a:endParaRPr lang="en-US" sz="1400">
              <a:solidFill>
                <a:schemeClr val="bg1">
                  <a:lumMod val="85000"/>
                </a:schemeClr>
              </a:solidFill>
              <a:latin typeface="+mj-ea"/>
              <a:cs typeface="+mj-ea"/>
            </a:endParaRPr>
          </a:p>
          <a:p>
            <a:pPr marL="285750" indent="-285750">
              <a:buFont typeface="Arial"/>
              <a:buChar char="•"/>
            </a:pPr>
            <a:endParaRPr lang="en-US" sz="1400">
              <a:solidFill>
                <a:schemeClr val="bg1"/>
              </a:solidFill>
              <a:latin typeface="+mj-ea"/>
              <a:cs typeface="+mj-ea"/>
            </a:endParaRPr>
          </a:p>
          <a:p>
            <a:pPr>
              <a:lnSpc>
                <a:spcPct val="150000"/>
              </a:lnSpc>
            </a:pPr>
            <a:r>
              <a:rPr lang="en-US" sz="1400">
                <a:solidFill>
                  <a:schemeClr val="bg1"/>
                </a:solidFill>
                <a:latin typeface="+mj-ea"/>
                <a:cs typeface="+mj-ea"/>
              </a:rPr>
              <a:t>         </a:t>
            </a:r>
            <a:r>
              <a:rPr lang="en-US" sz="1400">
                <a:solidFill>
                  <a:schemeClr val="bg1">
                    <a:lumMod val="85000"/>
                  </a:schemeClr>
                </a:solidFill>
                <a:latin typeface="+mj-ea"/>
                <a:cs typeface="+mj-ea"/>
              </a:rPr>
              <a:t>- Subject</a:t>
            </a:r>
            <a:endParaRPr lang="en-US" sz="1400">
              <a:solidFill>
                <a:schemeClr val="bg1">
                  <a:lumMod val="85000"/>
                </a:schemeClr>
              </a:solidFill>
              <a:latin typeface="+mj-ea"/>
              <a:cs typeface="+mj-ea"/>
            </a:endParaRPr>
          </a:p>
          <a:p>
            <a:pPr>
              <a:lnSpc>
                <a:spcPct val="150000"/>
              </a:lnSpc>
            </a:pPr>
            <a:r>
              <a:rPr lang="en-US" sz="1400">
                <a:solidFill>
                  <a:schemeClr val="bg1"/>
                </a:solidFill>
                <a:latin typeface="+mj-ea"/>
                <a:ea typeface="+mn-lt"/>
                <a:cs typeface="+mj-ea"/>
              </a:rPr>
              <a:t>         </a:t>
            </a:r>
            <a:r>
              <a:rPr lang="en-US" sz="1400">
                <a:solidFill>
                  <a:schemeClr val="tx1"/>
                </a:solidFill>
                <a:latin typeface="+mj-ea"/>
                <a:ea typeface="+mn-lt"/>
                <a:cs typeface="+mj-ea"/>
              </a:rPr>
              <a:t>- Method</a:t>
            </a:r>
            <a:endParaRPr lang="en-US">
              <a:solidFill>
                <a:schemeClr val="bg1"/>
              </a:solidFill>
              <a:latin typeface="+mj-ea"/>
              <a:ea typeface="+mn-lt"/>
              <a:cs typeface="+mj-ea"/>
            </a:endParaRPr>
          </a:p>
          <a:p>
            <a:pPr>
              <a:lnSpc>
                <a:spcPct val="150000"/>
              </a:lnSpc>
            </a:pPr>
            <a:endParaRPr lang="en-US" sz="1400">
              <a:solidFill>
                <a:schemeClr val="bg1"/>
              </a:solidFill>
              <a:latin typeface="+mj-ea"/>
              <a:cs typeface="+mj-ea"/>
            </a:endParaRPr>
          </a:p>
          <a:p>
            <a:pPr marL="285750" indent="-285750">
              <a:buFont typeface="Arial"/>
              <a:buChar char="•"/>
            </a:pPr>
            <a:r>
              <a:rPr lang="en-US" sz="1400">
                <a:solidFill>
                  <a:schemeClr val="bg1"/>
                </a:solidFill>
                <a:latin typeface="+mj-ea"/>
                <a:cs typeface="+mj-ea"/>
              </a:rPr>
              <a:t>Prospects</a:t>
            </a:r>
            <a:endParaRPr lang="en-US" sz="1400">
              <a:solidFill>
                <a:schemeClr val="bg1"/>
              </a:solidFill>
              <a:latin typeface="+mj-ea"/>
              <a:cs typeface="+mj-ea"/>
            </a:endParaRPr>
          </a:p>
          <a:p>
            <a:pPr marL="285750" indent="-285750">
              <a:buFont typeface="Arial"/>
              <a:buChar char="•"/>
            </a:pPr>
            <a:endParaRPr lang="en-US" sz="1400">
              <a:solidFill>
                <a:schemeClr val="bg1"/>
              </a:solidFill>
              <a:latin typeface="+mj-ea"/>
              <a:cs typeface="+mj-ea"/>
            </a:endParaRPr>
          </a:p>
          <a:p>
            <a:pPr marL="285750" indent="-285750">
              <a:buFont typeface="Arial"/>
              <a:buChar char="•"/>
            </a:pPr>
            <a:r>
              <a:rPr lang="en-US" sz="1400">
                <a:solidFill>
                  <a:schemeClr val="bg1"/>
                </a:solidFill>
                <a:latin typeface="+mj-ea"/>
                <a:cs typeface="+mj-ea"/>
              </a:rPr>
              <a:t>Summary</a:t>
            </a:r>
            <a:endParaRPr lang="en-US" sz="1400">
              <a:solidFill>
                <a:schemeClr val="bg1"/>
              </a:solidFill>
              <a:latin typeface="+mj-ea"/>
              <a:cs typeface="+mj-ea"/>
            </a:endParaRPr>
          </a:p>
        </p:txBody>
      </p:sp>
      <p:pic>
        <p:nvPicPr>
          <p:cNvPr id="5" name="Picture 4" descr="Screenshot from 2021-08-23 16-17-02"/>
          <p:cNvPicPr>
            <a:picLocks noChangeAspect="true"/>
          </p:cNvPicPr>
          <p:nvPr/>
        </p:nvPicPr>
        <p:blipFill>
          <a:blip r:embed="rId1"/>
          <a:srcRect l="1152" t="17962" r="581" b="1711"/>
          <a:stretch>
            <a:fillRect/>
          </a:stretch>
        </p:blipFill>
        <p:spPr>
          <a:xfrm>
            <a:off x="1676400" y="895350"/>
            <a:ext cx="6553200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CustomShape 1"/>
          <p:cNvSpPr/>
          <p:nvPr/>
        </p:nvSpPr>
        <p:spPr>
          <a:xfrm>
            <a:off x="1763280" y="205920"/>
            <a:ext cx="7105680" cy="85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r>
              <a:rPr lang="en-US" sz="3600" spc="-1">
                <a:solidFill>
                  <a:srgbClr val="00A6D6"/>
                </a:solidFill>
                <a:latin typeface="+mj-ea"/>
                <a:cs typeface="+mj-ea"/>
              </a:rPr>
              <a:t>Literature green water</a:t>
            </a:r>
            <a:endParaRPr lang="en-US" sz="3600" b="0" strike="noStrike" spc="-1">
              <a:solidFill>
                <a:srgbClr val="00A6D6"/>
              </a:solidFill>
              <a:latin typeface="+mj-ea"/>
              <a:cs typeface="+mj-ea"/>
            </a:endParaRPr>
          </a:p>
        </p:txBody>
      </p:sp>
      <p:sp>
        <p:nvSpPr>
          <p:cNvPr id="2" name="TextBox 1"/>
          <p:cNvSpPr txBox="true"/>
          <p:nvPr/>
        </p:nvSpPr>
        <p:spPr>
          <a:xfrm>
            <a:off x="43858" y="1080532"/>
            <a:ext cx="1646716" cy="27844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false" anchor="t" anchorCtr="false" forceAA="false" compatLnSpc="tru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400">
                <a:solidFill>
                  <a:schemeClr val="bg1">
                    <a:lumMod val="85000"/>
                  </a:schemeClr>
                </a:solidFill>
                <a:latin typeface="+mj-ea"/>
                <a:cs typeface="+mj-ea"/>
              </a:rPr>
              <a:t>Recap WP B</a:t>
            </a:r>
            <a:endParaRPr lang="en-US" sz="1400">
              <a:solidFill>
                <a:schemeClr val="bg1">
                  <a:lumMod val="85000"/>
                </a:schemeClr>
              </a:solidFill>
              <a:latin typeface="+mj-ea"/>
              <a:cs typeface="+mj-ea"/>
            </a:endParaRPr>
          </a:p>
          <a:p>
            <a:pPr marL="285750" indent="-285750">
              <a:buFont typeface="Arial"/>
              <a:buChar char="•"/>
            </a:pPr>
            <a:endParaRPr lang="en-US" sz="1400">
              <a:solidFill>
                <a:schemeClr val="bg1">
                  <a:lumMod val="85000"/>
                </a:schemeClr>
              </a:solidFill>
              <a:latin typeface="+mj-ea"/>
              <a:cs typeface="+mj-ea"/>
            </a:endParaRPr>
          </a:p>
          <a:p>
            <a:pPr marL="285750" indent="-285750">
              <a:buFont typeface="Arial"/>
              <a:buChar char="•"/>
            </a:pPr>
            <a:endParaRPr lang="en-US" sz="1400">
              <a:solidFill>
                <a:schemeClr val="bg1">
                  <a:lumMod val="85000"/>
                </a:schemeClr>
              </a:solidFill>
              <a:latin typeface="+mj-ea"/>
              <a:cs typeface="+mj-ea"/>
            </a:endParaRPr>
          </a:p>
          <a:p>
            <a:pPr marL="285750" indent="-285750">
              <a:buFont typeface="Arial"/>
              <a:buChar char="•"/>
            </a:pPr>
            <a:r>
              <a:rPr lang="en-US" sz="1400">
                <a:solidFill>
                  <a:schemeClr val="bg1">
                    <a:lumMod val="85000"/>
                  </a:schemeClr>
                </a:solidFill>
                <a:latin typeface="+mj-ea"/>
                <a:cs typeface="+mj-ea"/>
              </a:rPr>
              <a:t>Research</a:t>
            </a:r>
            <a:endParaRPr lang="en-US" sz="1400">
              <a:solidFill>
                <a:schemeClr val="bg1">
                  <a:lumMod val="85000"/>
                </a:schemeClr>
              </a:solidFill>
              <a:latin typeface="+mj-ea"/>
              <a:cs typeface="+mj-ea"/>
            </a:endParaRPr>
          </a:p>
          <a:p>
            <a:pPr marL="285750" indent="-285750">
              <a:buFont typeface="Arial"/>
              <a:buChar char="•"/>
            </a:pPr>
            <a:endParaRPr lang="en-US" sz="1400">
              <a:solidFill>
                <a:schemeClr val="bg1"/>
              </a:solidFill>
              <a:latin typeface="+mj-ea"/>
              <a:cs typeface="+mj-ea"/>
            </a:endParaRPr>
          </a:p>
          <a:p>
            <a:pPr>
              <a:lnSpc>
                <a:spcPct val="150000"/>
              </a:lnSpc>
            </a:pPr>
            <a:r>
              <a:rPr lang="en-US" sz="1400">
                <a:solidFill>
                  <a:schemeClr val="bg1"/>
                </a:solidFill>
                <a:latin typeface="+mj-ea"/>
                <a:cs typeface="+mj-ea"/>
              </a:rPr>
              <a:t>         </a:t>
            </a:r>
            <a:r>
              <a:rPr lang="en-US" sz="1400">
                <a:latin typeface="+mj-ea"/>
                <a:cs typeface="+mj-ea"/>
              </a:rPr>
              <a:t>- Subject</a:t>
            </a:r>
            <a:endParaRPr lang="en-US" sz="1400">
              <a:latin typeface="+mj-ea"/>
              <a:cs typeface="+mj-ea"/>
            </a:endParaRPr>
          </a:p>
          <a:p>
            <a:pPr>
              <a:lnSpc>
                <a:spcPct val="150000"/>
              </a:lnSpc>
            </a:pPr>
            <a:r>
              <a:rPr lang="en-US" sz="1400">
                <a:solidFill>
                  <a:schemeClr val="bg1"/>
                </a:solidFill>
                <a:latin typeface="+mj-ea"/>
                <a:ea typeface="+mn-lt"/>
                <a:cs typeface="+mj-ea"/>
              </a:rPr>
              <a:t>         - Method</a:t>
            </a:r>
            <a:endParaRPr lang="en-US">
              <a:solidFill>
                <a:schemeClr val="bg1"/>
              </a:solidFill>
              <a:latin typeface="+mj-ea"/>
              <a:ea typeface="+mn-lt"/>
              <a:cs typeface="+mj-ea"/>
            </a:endParaRPr>
          </a:p>
          <a:p>
            <a:pPr>
              <a:lnSpc>
                <a:spcPct val="150000"/>
              </a:lnSpc>
            </a:pPr>
            <a:endParaRPr lang="en-US" sz="1400">
              <a:solidFill>
                <a:schemeClr val="bg1"/>
              </a:solidFill>
              <a:latin typeface="+mj-ea"/>
              <a:cs typeface="+mj-ea"/>
            </a:endParaRPr>
          </a:p>
          <a:p>
            <a:pPr marL="285750" indent="-285750">
              <a:buFont typeface="Arial"/>
              <a:buChar char="•"/>
            </a:pPr>
            <a:r>
              <a:rPr lang="en-US" sz="1400">
                <a:solidFill>
                  <a:schemeClr val="bg1"/>
                </a:solidFill>
                <a:latin typeface="+mj-ea"/>
                <a:cs typeface="+mj-ea"/>
              </a:rPr>
              <a:t>Prospects</a:t>
            </a:r>
            <a:endParaRPr lang="en-US" sz="1400">
              <a:solidFill>
                <a:schemeClr val="bg1"/>
              </a:solidFill>
              <a:latin typeface="+mj-ea"/>
              <a:cs typeface="+mj-ea"/>
            </a:endParaRPr>
          </a:p>
          <a:p>
            <a:pPr marL="285750" indent="-285750">
              <a:buFont typeface="Arial"/>
              <a:buChar char="•"/>
            </a:pPr>
            <a:endParaRPr lang="en-US" sz="1400">
              <a:solidFill>
                <a:schemeClr val="bg1"/>
              </a:solidFill>
              <a:latin typeface="+mj-ea"/>
              <a:cs typeface="+mj-ea"/>
            </a:endParaRPr>
          </a:p>
          <a:p>
            <a:pPr marL="285750" indent="-285750">
              <a:buFont typeface="Arial"/>
              <a:buChar char="•"/>
            </a:pPr>
            <a:r>
              <a:rPr lang="en-US" sz="1400">
                <a:solidFill>
                  <a:schemeClr val="bg1"/>
                </a:solidFill>
                <a:latin typeface="+mj-ea"/>
                <a:cs typeface="+mj-ea"/>
              </a:rPr>
              <a:t>Summary</a:t>
            </a:r>
            <a:endParaRPr lang="en-US" sz="1400">
              <a:solidFill>
                <a:schemeClr val="bg1"/>
              </a:solidFill>
              <a:latin typeface="+mj-ea"/>
              <a:cs typeface="+mj-ea"/>
            </a:endParaRPr>
          </a:p>
        </p:txBody>
      </p:sp>
      <p:sp>
        <p:nvSpPr>
          <p:cNvPr id="3" name="TextBox 2"/>
          <p:cNvSpPr txBox="true"/>
          <p:nvPr/>
        </p:nvSpPr>
        <p:spPr>
          <a:xfrm>
            <a:off x="2742717" y="4777595"/>
            <a:ext cx="2743200" cy="2139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false" anchor="t" anchorCtr="false" forceAA="false" compatLnSpc="true">
            <a:spAutoFit/>
          </a:bodyPr>
          <a:lstStyle/>
          <a:p>
            <a:r>
              <a:rPr lang="en-US" altLang="en-US" sz="800">
                <a:solidFill>
                  <a:schemeClr val="tx1"/>
                </a:solidFill>
                <a:latin typeface="+mj-ea"/>
                <a:cs typeface="+mj-ea"/>
              </a:rPr>
              <a:t>(</a:t>
            </a:r>
            <a:r>
              <a:rPr lang="en-US" sz="800">
                <a:solidFill>
                  <a:schemeClr val="tx1"/>
                </a:solidFill>
                <a:latin typeface="+mj-ea"/>
                <a:cs typeface="+mj-ea"/>
              </a:rPr>
              <a:t>Greco</a:t>
            </a:r>
            <a:r>
              <a:rPr lang="en-US" altLang="en-US" sz="800">
                <a:solidFill>
                  <a:schemeClr val="tx1"/>
                </a:solidFill>
                <a:latin typeface="+mj-ea"/>
                <a:cs typeface="+mj-ea"/>
              </a:rPr>
              <a:t>,</a:t>
            </a:r>
            <a:r>
              <a:rPr lang="en-US" sz="800">
                <a:solidFill>
                  <a:schemeClr val="tx1"/>
                </a:solidFill>
                <a:latin typeface="+mj-ea"/>
                <a:cs typeface="+mj-ea"/>
              </a:rPr>
              <a:t> 2013</a:t>
            </a:r>
            <a:r>
              <a:rPr lang="en-US" altLang="en-US" sz="800">
                <a:solidFill>
                  <a:schemeClr val="tx1"/>
                </a:solidFill>
                <a:latin typeface="+mj-ea"/>
                <a:cs typeface="+mj-ea"/>
              </a:rPr>
              <a:t>)</a:t>
            </a:r>
            <a:endParaRPr lang="en-US" altLang="en-US" sz="800">
              <a:solidFill>
                <a:schemeClr val="tx1"/>
              </a:solidFill>
              <a:latin typeface="+mj-ea"/>
              <a:cs typeface="+mj-ea"/>
            </a:endParaRPr>
          </a:p>
        </p:txBody>
      </p:sp>
      <p:pic>
        <p:nvPicPr>
          <p:cNvPr id="4" name="Picture 4" descr="Graphical user interface, website&#10;&#10;Description automatically generated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2107458" y="991161"/>
            <a:ext cx="6080426" cy="3836967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CustomShape 1"/>
          <p:cNvSpPr/>
          <p:nvPr/>
        </p:nvSpPr>
        <p:spPr>
          <a:xfrm>
            <a:off x="1763280" y="205920"/>
            <a:ext cx="7105680" cy="85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r>
              <a:rPr lang="en-US" sz="3600" spc="-1">
                <a:solidFill>
                  <a:srgbClr val="00A6D6"/>
                </a:solidFill>
                <a:latin typeface="+mj-ea"/>
                <a:cs typeface="+mj-ea"/>
              </a:rPr>
              <a:t>Future prospects</a:t>
            </a:r>
            <a:endParaRPr lang="en-US" sz="3600" spc="-1">
              <a:solidFill>
                <a:srgbClr val="00A6D6"/>
              </a:solidFill>
              <a:latin typeface="+mj-ea"/>
              <a:cs typeface="+mj-ea"/>
            </a:endParaRPr>
          </a:p>
        </p:txBody>
      </p:sp>
      <p:sp>
        <p:nvSpPr>
          <p:cNvPr id="326" name="CustomShape 2"/>
          <p:cNvSpPr/>
          <p:nvPr/>
        </p:nvSpPr>
        <p:spPr>
          <a:xfrm>
            <a:off x="1763280" y="1200240"/>
            <a:ext cx="7105680" cy="348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27" name="TextShape 3"/>
          <p:cNvSpPr txBox="true"/>
          <p:nvPr/>
        </p:nvSpPr>
        <p:spPr>
          <a:xfrm>
            <a:off x="1152525" y="812165"/>
            <a:ext cx="7718425" cy="2324735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t">
            <a:noAutofit/>
          </a:bodyPr>
          <a:lstStyle/>
          <a:p>
            <a:pPr algn="ctr"/>
            <a:endParaRPr lang="en-US" sz="2000" spc="-1">
              <a:latin typeface="+mj-ea"/>
              <a:cs typeface="+mj-ea"/>
            </a:endParaRPr>
          </a:p>
          <a:p>
            <a:pPr algn="ctr"/>
            <a:r>
              <a:rPr lang="en-US" sz="2000" spc="-1">
                <a:latin typeface="+mj-ea"/>
                <a:cs typeface="+mj-ea"/>
              </a:rPr>
              <a:t>Case study</a:t>
            </a:r>
            <a:endParaRPr lang="en-US" sz="2000" spc="-1">
              <a:latin typeface="+mj-ea"/>
              <a:cs typeface="+mj-ea"/>
            </a:endParaRPr>
          </a:p>
          <a:p>
            <a:pPr algn="ctr"/>
            <a:endParaRPr lang="en-US" altLang="en-US" sz="2000" spc="-1">
              <a:latin typeface="+mj-ea"/>
              <a:cs typeface="+mj-ea"/>
              <a:sym typeface="+mn-ea"/>
            </a:endParaRPr>
          </a:p>
          <a:p>
            <a:pPr algn="ctr"/>
            <a:endParaRPr lang="en-US" altLang="en-US" sz="2000" spc="-1">
              <a:latin typeface="+mj-ea"/>
              <a:cs typeface="+mj-ea"/>
              <a:sym typeface="+mn-ea"/>
            </a:endParaRPr>
          </a:p>
          <a:p>
            <a:pPr algn="ctr"/>
            <a:endParaRPr lang="en-US" altLang="en-US" sz="2000" spc="-1">
              <a:latin typeface="+mj-ea"/>
              <a:cs typeface="+mj-ea"/>
              <a:sym typeface="+mn-ea"/>
            </a:endParaRPr>
          </a:p>
          <a:p>
            <a:pPr algn="ctr"/>
            <a:r>
              <a:rPr lang="en-US" altLang="en-US" sz="2000" spc="-1">
                <a:latin typeface="+mj-ea"/>
                <a:cs typeface="+mj-ea"/>
                <a:sym typeface="+mn-ea"/>
              </a:rPr>
              <a:t> </a:t>
            </a:r>
            <a:endParaRPr lang="en-US" altLang="en-US" sz="2000" spc="-1">
              <a:latin typeface="+mj-ea"/>
              <a:cs typeface="+mj-ea"/>
              <a:sym typeface="+mn-ea"/>
            </a:endParaRPr>
          </a:p>
          <a:p>
            <a:pPr algn="ctr"/>
            <a:endParaRPr lang="en-US" altLang="en-US" sz="2000" spc="-1">
              <a:latin typeface="+mj-ea"/>
              <a:cs typeface="+mj-ea"/>
              <a:sym typeface="+mn-ea"/>
            </a:endParaRPr>
          </a:p>
          <a:p>
            <a:pPr algn="ctr"/>
            <a:r>
              <a:rPr lang="en-US" altLang="en-US" sz="2000" spc="-1">
                <a:latin typeface="+mj-ea"/>
                <a:cs typeface="+mj-ea"/>
                <a:sym typeface="+mn-ea"/>
              </a:rPr>
              <a:t>          Lifetime loading                    </a:t>
            </a:r>
            <a:r>
              <a:rPr lang="en-US" altLang="en-US" sz="2000" spc="-1">
                <a:latin typeface="+mj-ea"/>
                <a:cs typeface="+mj-ea"/>
              </a:rPr>
              <a:t>Experimental accuracy</a:t>
            </a:r>
            <a:endParaRPr lang="en-US" altLang="en-US" sz="2000" spc="-1">
              <a:latin typeface="+mj-ea"/>
              <a:cs typeface="+mj-ea"/>
            </a:endParaRPr>
          </a:p>
          <a:p>
            <a:pPr algn="ctr"/>
            <a:endParaRPr lang="en-US" altLang="en-US" sz="2000" spc="-1">
              <a:latin typeface="+mj-ea"/>
              <a:cs typeface="+mj-ea"/>
            </a:endParaRPr>
          </a:p>
          <a:p>
            <a:pPr algn="ctr"/>
            <a:endParaRPr lang="en-US" altLang="en-US" sz="2000" spc="-1">
              <a:latin typeface="+mj-ea"/>
              <a:cs typeface="+mj-ea"/>
            </a:endParaRPr>
          </a:p>
          <a:p>
            <a:pPr algn="ctr"/>
            <a:endParaRPr lang="en-US" sz="2000" spc="-1">
              <a:latin typeface="+mj-ea"/>
              <a:cs typeface="+mj-ea"/>
            </a:endParaRPr>
          </a:p>
          <a:p>
            <a:pPr algn="ctr"/>
            <a:endParaRPr lang="en-US" sz="2000" spc="-1">
              <a:latin typeface="+mj-ea"/>
              <a:cs typeface="+mj-ea"/>
            </a:endParaRPr>
          </a:p>
        </p:txBody>
      </p:sp>
      <p:sp>
        <p:nvSpPr>
          <p:cNvPr id="2" name="TextBox 1"/>
          <p:cNvSpPr txBox="true"/>
          <p:nvPr/>
        </p:nvSpPr>
        <p:spPr>
          <a:xfrm>
            <a:off x="43858" y="1080532"/>
            <a:ext cx="1646716" cy="299974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false" anchor="t" anchorCtr="false" forceAA="false" compatLnSpc="tru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altLang="en-US" sz="1400">
                <a:solidFill>
                  <a:schemeClr val="bg1">
                    <a:lumMod val="85000"/>
                  </a:schemeClr>
                </a:solidFill>
                <a:latin typeface="+mj-ea"/>
                <a:cs typeface="+mj-ea"/>
                <a:sym typeface="+mn-ea"/>
              </a:rPr>
              <a:t>The project</a:t>
            </a:r>
            <a:endParaRPr lang="en-US" sz="1400">
              <a:solidFill>
                <a:schemeClr val="bg1">
                  <a:lumMod val="85000"/>
                </a:schemeClr>
              </a:solidFill>
              <a:latin typeface="+mj-ea"/>
              <a:cs typeface="+mj-ea"/>
            </a:endParaRPr>
          </a:p>
          <a:p>
            <a:pPr marL="285750" indent="-285750">
              <a:buFont typeface="Arial"/>
              <a:buChar char="•"/>
            </a:pPr>
            <a:endParaRPr lang="en-US" sz="1400">
              <a:solidFill>
                <a:schemeClr val="bg1">
                  <a:lumMod val="85000"/>
                </a:schemeClr>
              </a:solidFill>
              <a:latin typeface="+mj-ea"/>
              <a:cs typeface="+mj-ea"/>
            </a:endParaRPr>
          </a:p>
          <a:p>
            <a:pPr marL="285750" indent="-285750">
              <a:buFont typeface="Arial"/>
              <a:buChar char="•"/>
            </a:pPr>
            <a:r>
              <a:rPr lang="en-US" sz="1400">
                <a:solidFill>
                  <a:schemeClr val="bg1">
                    <a:lumMod val="85000"/>
                  </a:schemeClr>
                </a:solidFill>
                <a:latin typeface="+mj-ea"/>
                <a:cs typeface="+mj-ea"/>
              </a:rPr>
              <a:t>Research</a:t>
            </a:r>
            <a:endParaRPr lang="en-US" sz="1400">
              <a:solidFill>
                <a:schemeClr val="bg1">
                  <a:lumMod val="85000"/>
                </a:schemeClr>
              </a:solidFill>
              <a:latin typeface="+mj-ea"/>
              <a:cs typeface="+mj-ea"/>
            </a:endParaRPr>
          </a:p>
          <a:p>
            <a:pPr marL="285750" indent="-285750">
              <a:buFont typeface="Arial"/>
              <a:buChar char="•"/>
            </a:pPr>
            <a:endParaRPr lang="en-US" sz="1400">
              <a:solidFill>
                <a:schemeClr val="bg1">
                  <a:lumMod val="85000"/>
                </a:schemeClr>
              </a:solidFill>
              <a:latin typeface="+mj-ea"/>
              <a:cs typeface="+mj-ea"/>
            </a:endParaRPr>
          </a:p>
          <a:p>
            <a:pPr>
              <a:lnSpc>
                <a:spcPct val="150000"/>
              </a:lnSpc>
            </a:pPr>
            <a:r>
              <a:rPr lang="en-US" sz="1400">
                <a:solidFill>
                  <a:schemeClr val="bg1">
                    <a:lumMod val="85000"/>
                  </a:schemeClr>
                </a:solidFill>
                <a:latin typeface="+mj-ea"/>
                <a:cs typeface="+mj-ea"/>
              </a:rPr>
              <a:t>         - Subject</a:t>
            </a:r>
            <a:endParaRPr lang="en-US" sz="1400">
              <a:solidFill>
                <a:schemeClr val="bg1">
                  <a:lumMod val="85000"/>
                </a:schemeClr>
              </a:solidFill>
              <a:latin typeface="+mj-ea"/>
              <a:cs typeface="+mj-ea"/>
            </a:endParaRPr>
          </a:p>
          <a:p>
            <a:pPr>
              <a:lnSpc>
                <a:spcPct val="150000"/>
              </a:lnSpc>
            </a:pPr>
            <a:r>
              <a:rPr lang="en-US" sz="1400">
                <a:solidFill>
                  <a:schemeClr val="bg1">
                    <a:lumMod val="85000"/>
                  </a:schemeClr>
                </a:solidFill>
                <a:latin typeface="+mj-ea"/>
                <a:ea typeface="+mn-lt"/>
                <a:cs typeface="+mj-ea"/>
              </a:rPr>
              <a:t>         - Method</a:t>
            </a:r>
            <a:endParaRPr lang="en-US">
              <a:solidFill>
                <a:schemeClr val="bg1">
                  <a:lumMod val="85000"/>
                </a:schemeClr>
              </a:solidFill>
              <a:latin typeface="+mj-ea"/>
              <a:ea typeface="+mn-lt"/>
              <a:cs typeface="+mj-ea"/>
            </a:endParaRPr>
          </a:p>
          <a:p>
            <a:pPr>
              <a:lnSpc>
                <a:spcPct val="150000"/>
              </a:lnSpc>
            </a:pPr>
            <a:endParaRPr lang="en-US" sz="1400">
              <a:solidFill>
                <a:schemeClr val="bg1"/>
              </a:solidFill>
              <a:latin typeface="+mj-ea"/>
              <a:cs typeface="+mj-ea"/>
            </a:endParaRPr>
          </a:p>
          <a:p>
            <a:pPr marL="285750" indent="-285750">
              <a:buFont typeface="Arial"/>
              <a:buChar char="•"/>
            </a:pPr>
            <a:r>
              <a:rPr lang="en-US" sz="1400">
                <a:latin typeface="+mj-ea"/>
                <a:cs typeface="+mj-ea"/>
              </a:rPr>
              <a:t>Prospects</a:t>
            </a:r>
            <a:endParaRPr lang="en-US" sz="1400">
              <a:latin typeface="+mj-ea"/>
              <a:cs typeface="+mj-ea"/>
            </a:endParaRPr>
          </a:p>
          <a:p>
            <a:pPr marL="285750" indent="-285750">
              <a:buFont typeface="Arial"/>
              <a:buChar char="•"/>
            </a:pPr>
            <a:endParaRPr lang="en-US" sz="1400">
              <a:solidFill>
                <a:schemeClr val="bg1"/>
              </a:solidFill>
              <a:latin typeface="+mj-ea"/>
              <a:cs typeface="+mj-ea"/>
            </a:endParaRPr>
          </a:p>
          <a:p>
            <a:pPr marL="285750" indent="-285750">
              <a:buFont typeface="Arial"/>
              <a:buChar char="•"/>
            </a:pPr>
            <a:r>
              <a:rPr lang="en-US" sz="1400">
                <a:solidFill>
                  <a:schemeClr val="bg1"/>
                </a:solidFill>
                <a:latin typeface="+mj-ea"/>
                <a:cs typeface="+mj-ea"/>
              </a:rPr>
              <a:t>Summary</a:t>
            </a:r>
            <a:endParaRPr lang="en-US" sz="1400">
              <a:solidFill>
                <a:schemeClr val="bg1"/>
              </a:solidFill>
              <a:latin typeface="+mj-ea"/>
              <a:cs typeface="+mj-ea"/>
            </a:endParaRPr>
          </a:p>
          <a:p>
            <a:pPr marL="285750" indent="-285750">
              <a:buFont typeface="Arial"/>
              <a:buChar char="•"/>
            </a:pPr>
            <a:endParaRPr lang="en-US" sz="1400">
              <a:solidFill>
                <a:schemeClr val="bg1"/>
              </a:solidFill>
              <a:latin typeface="+mj-ea"/>
              <a:cs typeface="+mj-ea"/>
            </a:endParaRPr>
          </a:p>
          <a:p>
            <a:pPr marL="285750" indent="-285750">
              <a:buFont typeface="Arial"/>
              <a:buChar char="•"/>
            </a:pPr>
            <a:r>
              <a:rPr lang="en-US" altLang="en-US" sz="1400">
                <a:solidFill>
                  <a:schemeClr val="bg1"/>
                </a:solidFill>
                <a:latin typeface="+mj-ea"/>
                <a:cs typeface="+mj-ea"/>
                <a:sym typeface="+mn-ea"/>
              </a:rPr>
              <a:t>Discussion</a:t>
            </a:r>
            <a:endParaRPr lang="en-US" sz="1400">
              <a:solidFill>
                <a:schemeClr val="bg1"/>
              </a:solidFill>
              <a:latin typeface="+mj-ea"/>
              <a:cs typeface="+mj-ea"/>
            </a:endParaRPr>
          </a:p>
        </p:txBody>
      </p:sp>
      <p:pic>
        <p:nvPicPr>
          <p:cNvPr id="5" name="Picture 4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6386830" y="3279775"/>
            <a:ext cx="1527175" cy="1536065"/>
          </a:xfrm>
          <a:prstGeom prst="rect">
            <a:avLst/>
          </a:prstGeom>
        </p:spPr>
      </p:pic>
      <p:pic>
        <p:nvPicPr>
          <p:cNvPr id="3" name="Picture 2" descr="Screenshot from 2021-08-25 08-20-50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3636645" y="1508125"/>
            <a:ext cx="2750185" cy="1386840"/>
          </a:xfrm>
          <a:prstGeom prst="rect">
            <a:avLst/>
          </a:prstGeom>
        </p:spPr>
      </p:pic>
      <p:pic>
        <p:nvPicPr>
          <p:cNvPr id="7" name="Picture 6" descr="Screenshot from 2021-08-25 09-08-50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2095500" y="3329305"/>
            <a:ext cx="2122805" cy="13563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creenshot from 2021-05-12 14-21-48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2286635" y="518795"/>
            <a:ext cx="5046345" cy="4312285"/>
          </a:xfrm>
          <a:prstGeom prst="rect">
            <a:avLst/>
          </a:prstGeom>
        </p:spPr>
      </p:pic>
      <p:sp>
        <p:nvSpPr>
          <p:cNvPr id="9" name="Text Box 8"/>
          <p:cNvSpPr txBox="true"/>
          <p:nvPr/>
        </p:nvSpPr>
        <p:spPr>
          <a:xfrm>
            <a:off x="2703195" y="150495"/>
            <a:ext cx="249682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>
                <a:latin typeface="+mj-ea"/>
                <a:cs typeface="+mj-ea"/>
              </a:rPr>
              <a:t>Knitting, 179 events</a:t>
            </a:r>
            <a:endParaRPr lang="en-US" altLang="en-US">
              <a:latin typeface="+mj-ea"/>
              <a:cs typeface="+mj-ea"/>
            </a:endParaRPr>
          </a:p>
        </p:txBody>
      </p:sp>
      <p:sp>
        <p:nvSpPr>
          <p:cNvPr id="10" name="Text Box 9"/>
          <p:cNvSpPr txBox="true"/>
          <p:nvPr/>
        </p:nvSpPr>
        <p:spPr>
          <a:xfrm>
            <a:off x="2489835" y="4773295"/>
            <a:ext cx="1233170" cy="21399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 sz="800">
                <a:solidFill>
                  <a:schemeClr val="tx1"/>
                </a:solidFill>
                <a:latin typeface="+mj-ea"/>
                <a:cs typeface="+mj-ea"/>
              </a:rPr>
              <a:t>(Chuang et al. 2018)</a:t>
            </a:r>
            <a:endParaRPr lang="en-US" altLang="en-US" sz="800">
              <a:solidFill>
                <a:schemeClr val="tx1"/>
              </a:solidFill>
              <a:latin typeface="+mj-ea"/>
              <a:cs typeface="+mj-e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1" name="Picture 30" descr="Screenshot from 2021-08-24 17-52-38"/>
          <p:cNvPicPr>
            <a:picLocks noChangeAspect="true"/>
          </p:cNvPicPr>
          <p:nvPr/>
        </p:nvPicPr>
        <p:blipFill>
          <a:blip r:embed="rId1">
            <a:biLevel thresh="50000"/>
          </a:blip>
          <a:stretch>
            <a:fillRect/>
          </a:stretch>
        </p:blipFill>
        <p:spPr>
          <a:xfrm>
            <a:off x="2412365" y="309880"/>
            <a:ext cx="2922905" cy="146558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true"/>
          </p:cNvPicPr>
          <p:nvPr/>
        </p:nvPicPr>
        <p:blipFill>
          <a:blip r:embed="rId2">
            <a:lum bright="54000"/>
          </a:blip>
          <a:stretch>
            <a:fillRect/>
          </a:stretch>
        </p:blipFill>
        <p:spPr>
          <a:xfrm>
            <a:off x="650240" y="702945"/>
            <a:ext cx="680085" cy="68008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true"/>
          </p:cNvPicPr>
          <p:nvPr/>
        </p:nvPicPr>
        <p:blipFill>
          <a:blip r:embed="rId3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l="19460" t="13415" r="22913" b="13415"/>
          <a:stretch>
            <a:fillRect/>
          </a:stretch>
        </p:blipFill>
        <p:spPr>
          <a:xfrm>
            <a:off x="33020" y="1847850"/>
            <a:ext cx="1760220" cy="85471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true"/>
          </p:cNvPicPr>
          <p:nvPr/>
        </p:nvPicPr>
        <p:blipFill>
          <a:blip r:embed="rId4">
            <a:clrChange>
              <a:clrFrom>
                <a:srgbClr val="F5F5F5">
                  <a:alpha val="100000"/>
                </a:srgbClr>
              </a:clrFrom>
              <a:clrTo>
                <a:srgbClr val="F5F5F5">
                  <a:alpha val="100000"/>
                  <a:alpha val="0"/>
                </a:srgbClr>
              </a:clrTo>
            </a:clrChange>
            <a:biLevel thresh="50000"/>
          </a:blip>
          <a:stretch>
            <a:fillRect/>
          </a:stretch>
        </p:blipFill>
        <p:spPr>
          <a:xfrm flipH="true">
            <a:off x="1568450" y="1873250"/>
            <a:ext cx="1276985" cy="127698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true"/>
          </p:cNvPicPr>
          <p:nvPr/>
        </p:nvPicPr>
        <p:blipFill>
          <a:blip r:embed="rId4">
            <a:clrChange>
              <a:clrFrom>
                <a:srgbClr val="F5F5F5">
                  <a:alpha val="100000"/>
                </a:srgbClr>
              </a:clrFrom>
              <a:clrTo>
                <a:srgbClr val="F5F5F5">
                  <a:alpha val="100000"/>
                  <a:alpha val="0"/>
                </a:srgbClr>
              </a:clrTo>
            </a:clrChange>
            <a:biLevel thresh="50000"/>
          </a:blip>
          <a:srcRect t="59672"/>
          <a:stretch>
            <a:fillRect/>
          </a:stretch>
        </p:blipFill>
        <p:spPr>
          <a:xfrm flipH="true">
            <a:off x="468630" y="2635250"/>
            <a:ext cx="1276985" cy="514985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688975" y="2578735"/>
            <a:ext cx="381000" cy="762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624965" y="2702560"/>
            <a:ext cx="76200" cy="762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624965" y="2896870"/>
            <a:ext cx="76200" cy="762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 flipH="true">
            <a:off x="1300480" y="1892300"/>
            <a:ext cx="1010920" cy="1010920"/>
          </a:xfrm>
          <a:prstGeom prst="ellipse">
            <a:avLst/>
          </a:prstGeom>
          <a:noFill/>
          <a:ln w="127000">
            <a:solidFill>
              <a:schemeClr val="tx1">
                <a:lumMod val="50000"/>
                <a:lumOff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8" name="Trapezoid 17"/>
          <p:cNvSpPr/>
          <p:nvPr/>
        </p:nvSpPr>
        <p:spPr>
          <a:xfrm rot="3120000" flipH="true">
            <a:off x="996315" y="2552065"/>
            <a:ext cx="156210" cy="855980"/>
          </a:xfrm>
          <a:prstGeom prst="trapezoi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9" name="Moon 18"/>
          <p:cNvSpPr/>
          <p:nvPr/>
        </p:nvSpPr>
        <p:spPr>
          <a:xfrm rot="2280000" flipH="true">
            <a:off x="1964690" y="2346960"/>
            <a:ext cx="155575" cy="519430"/>
          </a:xfrm>
          <a:prstGeom prst="moon">
            <a:avLst>
              <a:gd name="adj" fmla="val 27243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grpSp>
        <p:nvGrpSpPr>
          <p:cNvPr id="35" name="Group 34"/>
          <p:cNvGrpSpPr/>
          <p:nvPr/>
        </p:nvGrpSpPr>
        <p:grpSpPr>
          <a:xfrm>
            <a:off x="5157470" y="-275590"/>
            <a:ext cx="3445510" cy="1943100"/>
            <a:chOff x="6718" y="2950"/>
            <a:chExt cx="5426" cy="3060"/>
          </a:xfrm>
        </p:grpSpPr>
        <p:pic>
          <p:nvPicPr>
            <p:cNvPr id="3" name="Picture 2"/>
            <p:cNvPicPr>
              <a:picLocks noChangeAspect="true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718" y="2950"/>
              <a:ext cx="3695" cy="3000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true"/>
            </p:cNvPicPr>
            <p:nvPr/>
          </p:nvPicPr>
          <p:blipFill>
            <a:blip r:embed="rId4">
              <a:clrChange>
                <a:clrFrom>
                  <a:srgbClr val="F5F5F5">
                    <a:alpha val="100000"/>
                  </a:srgbClr>
                </a:clrFrom>
                <a:clrTo>
                  <a:srgbClr val="F5F5F5">
                    <a:alpha val="100000"/>
                    <a:alpha val="0"/>
                  </a:srgbClr>
                </a:clrTo>
              </a:clrChange>
              <a:biLevel thresh="50000"/>
            </a:blip>
            <a:stretch>
              <a:fillRect/>
            </a:stretch>
          </p:blipFill>
          <p:spPr>
            <a:xfrm flipH="true">
              <a:off x="10134" y="3906"/>
              <a:ext cx="2011" cy="2011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true"/>
            </p:cNvPicPr>
            <p:nvPr/>
          </p:nvPicPr>
          <p:blipFill>
            <a:blip r:embed="rId4">
              <a:clrChange>
                <a:clrFrom>
                  <a:srgbClr val="F5F5F5">
                    <a:alpha val="100000"/>
                  </a:srgbClr>
                </a:clrFrom>
                <a:clrTo>
                  <a:srgbClr val="F5F5F5">
                    <a:alpha val="100000"/>
                    <a:alpha val="0"/>
                  </a:srgbClr>
                </a:clrTo>
              </a:clrChange>
              <a:biLevel thresh="50000"/>
            </a:blip>
            <a:srcRect l="-99" t="65092" r="99" b="-4774"/>
            <a:stretch>
              <a:fillRect/>
            </a:stretch>
          </p:blipFill>
          <p:spPr>
            <a:xfrm flipH="true">
              <a:off x="8402" y="5212"/>
              <a:ext cx="2011" cy="798"/>
            </a:xfrm>
            <a:prstGeom prst="rect">
              <a:avLst/>
            </a:prstGeom>
          </p:spPr>
        </p:pic>
        <p:sp>
          <p:nvSpPr>
            <p:cNvPr id="25" name="Rectangle 24"/>
            <p:cNvSpPr/>
            <p:nvPr/>
          </p:nvSpPr>
          <p:spPr>
            <a:xfrm>
              <a:off x="10223" y="5212"/>
              <a:ext cx="120" cy="12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0223" y="5518"/>
              <a:ext cx="120" cy="12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 flipH="true">
              <a:off x="9712" y="3936"/>
              <a:ext cx="1592" cy="1592"/>
            </a:xfrm>
            <a:prstGeom prst="ellipse">
              <a:avLst/>
            </a:prstGeom>
            <a:noFill/>
            <a:ln w="127000">
              <a:solidFill>
                <a:schemeClr val="tx1">
                  <a:lumMod val="50000"/>
                  <a:lumOff val="5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28" name="Trapezoid 27"/>
            <p:cNvSpPr/>
            <p:nvPr/>
          </p:nvSpPr>
          <p:spPr>
            <a:xfrm rot="3120000" flipH="true">
              <a:off x="9233" y="4975"/>
              <a:ext cx="246" cy="1348"/>
            </a:xfrm>
            <a:prstGeom prst="trapezoid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29" name="Moon 28"/>
            <p:cNvSpPr/>
            <p:nvPr/>
          </p:nvSpPr>
          <p:spPr>
            <a:xfrm rot="2280000" flipH="true">
              <a:off x="10758" y="4652"/>
              <a:ext cx="245" cy="818"/>
            </a:xfrm>
            <a:prstGeom prst="moon">
              <a:avLst>
                <a:gd name="adj" fmla="val 27243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</p:grpSp>
      <p:pic>
        <p:nvPicPr>
          <p:cNvPr id="4" name="Picture 3"/>
          <p:cNvPicPr>
            <a:picLocks noChangeAspect="true"/>
          </p:cNvPicPr>
          <p:nvPr/>
        </p:nvPicPr>
        <p:blipFill>
          <a:blip r:embed="rId3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l="19460" t="13415" r="22913" b="13415"/>
          <a:stretch>
            <a:fillRect/>
          </a:stretch>
        </p:blipFill>
        <p:spPr>
          <a:xfrm>
            <a:off x="1310005" y="3279775"/>
            <a:ext cx="1760220" cy="85471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true"/>
          </p:cNvPicPr>
          <p:nvPr/>
        </p:nvPicPr>
        <p:blipFill>
          <a:blip r:embed="rId4">
            <a:clrChange>
              <a:clrFrom>
                <a:srgbClr val="F5F5F5">
                  <a:alpha val="100000"/>
                </a:srgbClr>
              </a:clrFrom>
              <a:clrTo>
                <a:srgbClr val="F5F5F5">
                  <a:alpha val="100000"/>
                  <a:alpha val="0"/>
                </a:srgbClr>
              </a:clrTo>
            </a:clrChange>
            <a:biLevel thresh="50000"/>
          </a:blip>
          <a:stretch>
            <a:fillRect/>
          </a:stretch>
        </p:blipFill>
        <p:spPr>
          <a:xfrm flipH="true">
            <a:off x="2845435" y="3305175"/>
            <a:ext cx="1276985" cy="127698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true"/>
          </p:cNvPicPr>
          <p:nvPr/>
        </p:nvPicPr>
        <p:blipFill>
          <a:blip r:embed="rId4">
            <a:clrChange>
              <a:clrFrom>
                <a:srgbClr val="F5F5F5">
                  <a:alpha val="100000"/>
                </a:srgbClr>
              </a:clrFrom>
              <a:clrTo>
                <a:srgbClr val="F5F5F5">
                  <a:alpha val="100000"/>
                  <a:alpha val="0"/>
                </a:srgbClr>
              </a:clrTo>
            </a:clrChange>
            <a:biLevel thresh="50000"/>
          </a:blip>
          <a:srcRect t="59672"/>
          <a:stretch>
            <a:fillRect/>
          </a:stretch>
        </p:blipFill>
        <p:spPr>
          <a:xfrm flipH="true">
            <a:off x="1745615" y="4067175"/>
            <a:ext cx="1276985" cy="51498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965960" y="4010660"/>
            <a:ext cx="381000" cy="762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901950" y="4134485"/>
            <a:ext cx="76200" cy="762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901950" y="4328795"/>
            <a:ext cx="76200" cy="762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grpSp>
        <p:nvGrpSpPr>
          <p:cNvPr id="34" name="Group 33"/>
          <p:cNvGrpSpPr/>
          <p:nvPr/>
        </p:nvGrpSpPr>
        <p:grpSpPr>
          <a:xfrm>
            <a:off x="3198495" y="3912235"/>
            <a:ext cx="1008380" cy="1085850"/>
            <a:chOff x="5130" y="6100"/>
            <a:chExt cx="1588" cy="1710"/>
          </a:xfrm>
        </p:grpSpPr>
        <p:sp>
          <p:nvSpPr>
            <p:cNvPr id="33" name="Oval 32"/>
            <p:cNvSpPr/>
            <p:nvPr/>
          </p:nvSpPr>
          <p:spPr>
            <a:xfrm>
              <a:off x="5130" y="6161"/>
              <a:ext cx="1588" cy="158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pic>
          <p:nvPicPr>
            <p:cNvPr id="32" name="Picture 31"/>
            <p:cNvPicPr>
              <a:picLocks noChangeAspect="true"/>
            </p:cNvPicPr>
            <p:nvPr/>
          </p:nvPicPr>
          <p:blipFill>
            <a:blip r:embed="rId6">
              <a:clrChange>
                <a:clrFrom>
                  <a:srgbClr val="F7F7F7">
                    <a:alpha val="100000"/>
                  </a:srgbClr>
                </a:clrFrom>
                <a:clrTo>
                  <a:srgbClr val="F7F7F7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5168" y="6100"/>
              <a:ext cx="1550" cy="1710"/>
            </a:xfrm>
            <a:prstGeom prst="rect">
              <a:avLst/>
            </a:prstGeom>
          </p:spPr>
        </p:pic>
      </p:grpSp>
      <p:pic>
        <p:nvPicPr>
          <p:cNvPr id="37" name="Picture 36"/>
          <p:cNvPicPr>
            <a:picLocks noChangeAspect="true"/>
          </p:cNvPicPr>
          <p:nvPr/>
        </p:nvPicPr>
        <p:blipFill>
          <a:blip r:embed="rId3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l="19460" t="13415" r="22913" b="13415"/>
          <a:stretch>
            <a:fillRect/>
          </a:stretch>
        </p:blipFill>
        <p:spPr>
          <a:xfrm>
            <a:off x="2901950" y="1873250"/>
            <a:ext cx="1760220" cy="854710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true"/>
          </p:cNvPicPr>
          <p:nvPr/>
        </p:nvPicPr>
        <p:blipFill>
          <a:blip r:embed="rId4">
            <a:clrChange>
              <a:clrFrom>
                <a:srgbClr val="F5F5F5">
                  <a:alpha val="100000"/>
                </a:srgbClr>
              </a:clrFrom>
              <a:clrTo>
                <a:srgbClr val="F5F5F5">
                  <a:alpha val="100000"/>
                  <a:alpha val="0"/>
                </a:srgbClr>
              </a:clrTo>
            </a:clrChange>
            <a:biLevel thresh="50000"/>
          </a:blip>
          <a:stretch>
            <a:fillRect/>
          </a:stretch>
        </p:blipFill>
        <p:spPr>
          <a:xfrm flipH="true">
            <a:off x="4437380" y="1898650"/>
            <a:ext cx="1276985" cy="1276985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true"/>
          </p:cNvPicPr>
          <p:nvPr/>
        </p:nvPicPr>
        <p:blipFill>
          <a:blip r:embed="rId4">
            <a:clrChange>
              <a:clrFrom>
                <a:srgbClr val="F5F5F5">
                  <a:alpha val="100000"/>
                </a:srgbClr>
              </a:clrFrom>
              <a:clrTo>
                <a:srgbClr val="F5F5F5">
                  <a:alpha val="100000"/>
                  <a:alpha val="0"/>
                </a:srgbClr>
              </a:clrTo>
            </a:clrChange>
            <a:biLevel thresh="50000"/>
          </a:blip>
          <a:srcRect t="59672"/>
          <a:stretch>
            <a:fillRect/>
          </a:stretch>
        </p:blipFill>
        <p:spPr>
          <a:xfrm flipH="true">
            <a:off x="3337560" y="2660650"/>
            <a:ext cx="1276985" cy="514985"/>
          </a:xfrm>
          <a:prstGeom prst="rect">
            <a:avLst/>
          </a:prstGeom>
        </p:spPr>
      </p:pic>
      <p:sp>
        <p:nvSpPr>
          <p:cNvPr id="40" name="Rectangle 39"/>
          <p:cNvSpPr/>
          <p:nvPr/>
        </p:nvSpPr>
        <p:spPr>
          <a:xfrm>
            <a:off x="3557905" y="2604135"/>
            <a:ext cx="381000" cy="762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4493895" y="2727960"/>
            <a:ext cx="76200" cy="762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4493895" y="2922270"/>
            <a:ext cx="76200" cy="762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4790440" y="2544445"/>
            <a:ext cx="1008380" cy="10083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56" name="Picture 55"/>
          <p:cNvPicPr>
            <a:picLocks noChangeAspect="true"/>
          </p:cNvPicPr>
          <p:nvPr/>
        </p:nvPicPr>
        <p:blipFill>
          <a:blip r:embed="rId7">
            <a:clrChange>
              <a:clrFrom>
                <a:srgbClr val="FEFEFE">
                  <a:alpha val="100000"/>
                </a:srgbClr>
              </a:clrFrom>
              <a:clrTo>
                <a:srgbClr val="FEFEFE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774565" y="2506345"/>
            <a:ext cx="1040130" cy="1046480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true"/>
          </p:cNvPicPr>
          <p:nvPr/>
        </p:nvPicPr>
        <p:blipFill>
          <a:blip r:embed="rId3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l="19460" t="13415" r="22913" b="13415"/>
          <a:stretch>
            <a:fillRect/>
          </a:stretch>
        </p:blipFill>
        <p:spPr>
          <a:xfrm>
            <a:off x="6038850" y="2973070"/>
            <a:ext cx="1760220" cy="854710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true"/>
          </p:cNvPicPr>
          <p:nvPr/>
        </p:nvPicPr>
        <p:blipFill>
          <a:blip r:embed="rId4">
            <a:clrChange>
              <a:clrFrom>
                <a:srgbClr val="F5F5F5">
                  <a:alpha val="100000"/>
                </a:srgbClr>
              </a:clrFrom>
              <a:clrTo>
                <a:srgbClr val="F5F5F5">
                  <a:alpha val="100000"/>
                  <a:alpha val="0"/>
                </a:srgbClr>
              </a:clrTo>
            </a:clrChange>
            <a:biLevel thresh="50000"/>
          </a:blip>
          <a:stretch>
            <a:fillRect/>
          </a:stretch>
        </p:blipFill>
        <p:spPr>
          <a:xfrm flipH="true">
            <a:off x="7574280" y="2998470"/>
            <a:ext cx="1276985" cy="1276985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true"/>
          </p:cNvPicPr>
          <p:nvPr/>
        </p:nvPicPr>
        <p:blipFill>
          <a:blip r:embed="rId4">
            <a:clrChange>
              <a:clrFrom>
                <a:srgbClr val="F5F5F5">
                  <a:alpha val="100000"/>
                </a:srgbClr>
              </a:clrFrom>
              <a:clrTo>
                <a:srgbClr val="F5F5F5">
                  <a:alpha val="100000"/>
                  <a:alpha val="0"/>
                </a:srgbClr>
              </a:clrTo>
            </a:clrChange>
            <a:biLevel thresh="50000"/>
          </a:blip>
          <a:srcRect t="59672"/>
          <a:stretch>
            <a:fillRect/>
          </a:stretch>
        </p:blipFill>
        <p:spPr>
          <a:xfrm flipH="true">
            <a:off x="6474460" y="3760470"/>
            <a:ext cx="1276985" cy="514985"/>
          </a:xfrm>
          <a:prstGeom prst="rect">
            <a:avLst/>
          </a:prstGeom>
        </p:spPr>
      </p:pic>
      <p:sp>
        <p:nvSpPr>
          <p:cNvPr id="61" name="Rectangle 60"/>
          <p:cNvSpPr/>
          <p:nvPr/>
        </p:nvSpPr>
        <p:spPr>
          <a:xfrm>
            <a:off x="6694805" y="3703955"/>
            <a:ext cx="381000" cy="762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2" name="Rectangle 61"/>
          <p:cNvSpPr/>
          <p:nvPr/>
        </p:nvSpPr>
        <p:spPr>
          <a:xfrm>
            <a:off x="7630795" y="3827780"/>
            <a:ext cx="76200" cy="762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3" name="Rectangle 62"/>
          <p:cNvSpPr/>
          <p:nvPr/>
        </p:nvSpPr>
        <p:spPr>
          <a:xfrm>
            <a:off x="7630795" y="4022090"/>
            <a:ext cx="76200" cy="762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4" name="Oval 63"/>
          <p:cNvSpPr/>
          <p:nvPr/>
        </p:nvSpPr>
        <p:spPr>
          <a:xfrm>
            <a:off x="7927340" y="3613150"/>
            <a:ext cx="1008380" cy="10083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71" name="Picture 7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>
            <a:off x="7989570" y="3680460"/>
            <a:ext cx="984250" cy="98425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CustomShape 1"/>
          <p:cNvSpPr/>
          <p:nvPr/>
        </p:nvSpPr>
        <p:spPr>
          <a:xfrm>
            <a:off x="0" y="1200240"/>
            <a:ext cx="7105680" cy="348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91" name="CustomShape 2"/>
          <p:cNvSpPr/>
          <p:nvPr/>
        </p:nvSpPr>
        <p:spPr>
          <a:xfrm>
            <a:off x="1763640" y="222480"/>
            <a:ext cx="7105680" cy="85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3600" b="0" strike="noStrike" spc="-1">
                <a:solidFill>
                  <a:srgbClr val="00A6D6"/>
                </a:solidFill>
                <a:latin typeface="+mj-ea"/>
                <a:cs typeface="+mj-ea"/>
              </a:rPr>
              <a:t>Content</a:t>
            </a:r>
            <a:endParaRPr lang="en-US" sz="3600" b="0" strike="noStrike" spc="-1">
              <a:solidFill>
                <a:srgbClr val="00A6D6"/>
              </a:solidFill>
              <a:latin typeface="+mj-ea"/>
              <a:cs typeface="+mj-ea"/>
            </a:endParaRPr>
          </a:p>
        </p:txBody>
      </p:sp>
      <p:sp>
        <p:nvSpPr>
          <p:cNvPr id="292" name="TextShape 3"/>
          <p:cNvSpPr txBox="true"/>
          <p:nvPr/>
        </p:nvSpPr>
        <p:spPr>
          <a:xfrm>
            <a:off x="1763640" y="1200600"/>
            <a:ext cx="7106040" cy="348588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t">
            <a:noAutofit/>
          </a:bodyPr>
          <a:lstStyle/>
          <a:p>
            <a:pPr marL="342900" indent="-342265">
              <a:lnSpc>
                <a:spcPct val="100000"/>
              </a:lnSpc>
              <a:spcBef>
                <a:spcPts val="560"/>
              </a:spcBef>
              <a:buClr>
                <a:srgbClr val="00A6D6"/>
              </a:buClr>
              <a:buFont typeface="Arial"/>
              <a:buChar char="•"/>
            </a:pPr>
            <a:r>
              <a:rPr lang="en-US" altLang="en-US" sz="2800" b="0" strike="noStrike" spc="-1">
                <a:solidFill>
                  <a:srgbClr val="000000"/>
                </a:solidFill>
                <a:latin typeface="+mj-ea"/>
                <a:cs typeface="+mj-ea"/>
              </a:rPr>
              <a:t>The project</a:t>
            </a:r>
            <a:endParaRPr lang="en-US" sz="2800" b="0" strike="noStrike" spc="-1">
              <a:latin typeface="+mj-ea"/>
              <a:cs typeface="+mj-ea"/>
            </a:endParaRPr>
          </a:p>
          <a:p>
            <a:pPr marL="342900" indent="-342265">
              <a:lnSpc>
                <a:spcPct val="100000"/>
              </a:lnSpc>
              <a:spcBef>
                <a:spcPts val="560"/>
              </a:spcBef>
              <a:buClr>
                <a:srgbClr val="00A6D6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+mj-ea"/>
                <a:cs typeface="+mj-ea"/>
              </a:rPr>
              <a:t>Research</a:t>
            </a:r>
            <a:endParaRPr lang="en-US" sz="2800" b="0" strike="noStrike" spc="-1">
              <a:latin typeface="+mj-ea"/>
              <a:cs typeface="+mj-ea"/>
            </a:endParaRPr>
          </a:p>
          <a:p>
            <a:pPr marL="996950" lvl="1" indent="-457200">
              <a:lnSpc>
                <a:spcPct val="100000"/>
              </a:lnSpc>
              <a:spcBef>
                <a:spcPts val="1135"/>
              </a:spcBef>
              <a:buClr>
                <a:srgbClr val="000000"/>
              </a:buClr>
              <a:buSzPct val="75000"/>
              <a:buFont typeface="Arial" charset="2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+mj-ea"/>
                <a:cs typeface="+mj-ea"/>
              </a:rPr>
              <a:t>Chosen subject</a:t>
            </a:r>
            <a:endParaRPr lang="en-US" sz="2400" b="0" strike="noStrike" spc="-1">
              <a:latin typeface="+mj-ea"/>
              <a:cs typeface="+mj-ea"/>
            </a:endParaRPr>
          </a:p>
          <a:p>
            <a:pPr marL="996950" lvl="1" indent="-457200">
              <a:lnSpc>
                <a:spcPct val="100000"/>
              </a:lnSpc>
              <a:spcBef>
                <a:spcPts val="1135"/>
              </a:spcBef>
              <a:buClr>
                <a:srgbClr val="000000"/>
              </a:buClr>
              <a:buSzPct val="75000"/>
              <a:buFont typeface="Arial" charset="2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+mj-ea"/>
                <a:cs typeface="+mj-ea"/>
              </a:rPr>
              <a:t>Research </a:t>
            </a:r>
            <a:r>
              <a:rPr lang="en-US" sz="2400" spc="-1">
                <a:solidFill>
                  <a:srgbClr val="000000"/>
                </a:solidFill>
                <a:latin typeface="+mj-ea"/>
                <a:cs typeface="+mj-ea"/>
              </a:rPr>
              <a:t>method</a:t>
            </a:r>
            <a:endParaRPr lang="en-US" sz="3200" spc="-1">
              <a:solidFill>
                <a:srgbClr val="000000"/>
              </a:solidFill>
              <a:latin typeface="+mj-ea"/>
              <a:cs typeface="+mj-ea"/>
            </a:endParaRPr>
          </a:p>
          <a:p>
            <a:pPr marL="342900" indent="-342265">
              <a:lnSpc>
                <a:spcPct val="100000"/>
              </a:lnSpc>
              <a:spcBef>
                <a:spcPts val="560"/>
              </a:spcBef>
              <a:buClr>
                <a:srgbClr val="00A6D6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+mj-ea"/>
                <a:cs typeface="+mj-ea"/>
              </a:rPr>
              <a:t>Summary</a:t>
            </a:r>
            <a:endParaRPr lang="en-US" sz="2800" b="0" strike="noStrike" spc="-1">
              <a:solidFill>
                <a:srgbClr val="000000"/>
              </a:solidFill>
              <a:latin typeface="+mj-ea"/>
              <a:cs typeface="+mj-ea"/>
            </a:endParaRPr>
          </a:p>
          <a:p>
            <a:pPr marL="342900" indent="-342265">
              <a:lnSpc>
                <a:spcPct val="100000"/>
              </a:lnSpc>
              <a:spcBef>
                <a:spcPts val="560"/>
              </a:spcBef>
              <a:buClr>
                <a:srgbClr val="00A6D6"/>
              </a:buClr>
              <a:buFont typeface="Arial"/>
              <a:buChar char="•"/>
            </a:pPr>
            <a:r>
              <a:rPr lang="en-US" altLang="en-US" sz="2800" b="0" strike="noStrike" spc="-1">
                <a:latin typeface="+mj-ea"/>
                <a:cs typeface="+mj-ea"/>
              </a:rPr>
              <a:t>Discussion</a:t>
            </a:r>
            <a:endParaRPr lang="en-US" altLang="en-US" sz="2800" b="0" strike="noStrike" spc="-1">
              <a:latin typeface="+mj-ea"/>
              <a:cs typeface="+mj-e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Screenshot from 2021-08-25 09-08-50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1213485" y="1477645"/>
            <a:ext cx="1802765" cy="1151255"/>
          </a:xfrm>
          <a:prstGeom prst="rect">
            <a:avLst/>
          </a:prstGeom>
        </p:spPr>
      </p:pic>
      <p:pic>
        <p:nvPicPr>
          <p:cNvPr id="5" name="Picture 4" descr="Screenshot from 2021-08-25 09-12-19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695960" y="2886075"/>
            <a:ext cx="2570480" cy="16154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true"/>
          </p:cNvPicPr>
          <p:nvPr/>
        </p:nvPicPr>
        <p:blipFill>
          <a:blip r:embed="rId3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l="19460" t="13415" r="22913" b="13415"/>
          <a:stretch>
            <a:fillRect/>
          </a:stretch>
        </p:blipFill>
        <p:spPr>
          <a:xfrm>
            <a:off x="524510" y="108585"/>
            <a:ext cx="1760220" cy="85471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true"/>
          </p:cNvPicPr>
          <p:nvPr/>
        </p:nvPicPr>
        <p:blipFill>
          <a:blip r:embed="rId4">
            <a:clrChange>
              <a:clrFrom>
                <a:srgbClr val="F5F5F5">
                  <a:alpha val="100000"/>
                </a:srgbClr>
              </a:clrFrom>
              <a:clrTo>
                <a:srgbClr val="F5F5F5">
                  <a:alpha val="100000"/>
                  <a:alpha val="0"/>
                </a:srgbClr>
              </a:clrTo>
            </a:clrChange>
            <a:biLevel thresh="50000"/>
          </a:blip>
          <a:stretch>
            <a:fillRect/>
          </a:stretch>
        </p:blipFill>
        <p:spPr>
          <a:xfrm flipH="true">
            <a:off x="2059940" y="133985"/>
            <a:ext cx="1276985" cy="127698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true"/>
          </p:cNvPicPr>
          <p:nvPr/>
        </p:nvPicPr>
        <p:blipFill>
          <a:blip r:embed="rId4">
            <a:clrChange>
              <a:clrFrom>
                <a:srgbClr val="F5F5F5">
                  <a:alpha val="100000"/>
                </a:srgbClr>
              </a:clrFrom>
              <a:clrTo>
                <a:srgbClr val="F5F5F5">
                  <a:alpha val="100000"/>
                  <a:alpha val="0"/>
                </a:srgbClr>
              </a:clrTo>
            </a:clrChange>
            <a:biLevel thresh="50000"/>
          </a:blip>
          <a:srcRect t="59672"/>
          <a:stretch>
            <a:fillRect/>
          </a:stretch>
        </p:blipFill>
        <p:spPr>
          <a:xfrm flipH="true">
            <a:off x="960120" y="895985"/>
            <a:ext cx="1276985" cy="514985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180465" y="839470"/>
            <a:ext cx="381000" cy="762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2116455" y="963295"/>
            <a:ext cx="76200" cy="762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2116455" y="1157605"/>
            <a:ext cx="76200" cy="762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true"/>
          </p:cNvPicPr>
          <p:nvPr/>
        </p:nvPicPr>
        <p:blipFill>
          <a:blip r:embed="rId3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l="19460" t="13415" r="22913" b="13415"/>
          <a:stretch>
            <a:fillRect/>
          </a:stretch>
        </p:blipFill>
        <p:spPr>
          <a:xfrm>
            <a:off x="5727065" y="1774190"/>
            <a:ext cx="1760220" cy="85471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true"/>
          </p:cNvPicPr>
          <p:nvPr/>
        </p:nvPicPr>
        <p:blipFill>
          <a:blip r:embed="rId4">
            <a:clrChange>
              <a:clrFrom>
                <a:srgbClr val="F5F5F5">
                  <a:alpha val="100000"/>
                </a:srgbClr>
              </a:clrFrom>
              <a:clrTo>
                <a:srgbClr val="F5F5F5">
                  <a:alpha val="100000"/>
                  <a:alpha val="0"/>
                </a:srgbClr>
              </a:clrTo>
            </a:clrChange>
            <a:biLevel thresh="50000"/>
          </a:blip>
          <a:srcRect t="63401"/>
          <a:stretch>
            <a:fillRect/>
          </a:stretch>
        </p:blipFill>
        <p:spPr>
          <a:xfrm flipH="true">
            <a:off x="7262495" y="2609215"/>
            <a:ext cx="1276985" cy="46736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true"/>
          </p:cNvPicPr>
          <p:nvPr/>
        </p:nvPicPr>
        <p:blipFill>
          <a:blip r:embed="rId4">
            <a:clrChange>
              <a:clrFrom>
                <a:srgbClr val="F5F5F5">
                  <a:alpha val="100000"/>
                </a:srgbClr>
              </a:clrFrom>
              <a:clrTo>
                <a:srgbClr val="F5F5F5">
                  <a:alpha val="100000"/>
                  <a:alpha val="0"/>
                </a:srgbClr>
              </a:clrTo>
            </a:clrChange>
            <a:biLevel thresh="50000"/>
          </a:blip>
          <a:srcRect t="59672"/>
          <a:stretch>
            <a:fillRect/>
          </a:stretch>
        </p:blipFill>
        <p:spPr>
          <a:xfrm flipH="true">
            <a:off x="6162675" y="2561590"/>
            <a:ext cx="1276985" cy="514985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6383020" y="2505075"/>
            <a:ext cx="381000" cy="762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7319010" y="2628900"/>
            <a:ext cx="76200" cy="762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7319010" y="2823210"/>
            <a:ext cx="76200" cy="762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1" name="Freeform 20"/>
          <p:cNvSpPr/>
          <p:nvPr/>
        </p:nvSpPr>
        <p:spPr>
          <a:xfrm>
            <a:off x="6905625" y="2165934"/>
            <a:ext cx="1531620" cy="465308"/>
          </a:xfrm>
          <a:custGeom>
            <a:avLst/>
            <a:gdLst>
              <a:gd name="connsiteX0" fmla="*/ 0 w 2412"/>
              <a:gd name="connsiteY0" fmla="*/ 631 h 732"/>
              <a:gd name="connsiteX1" fmla="*/ 413 w 2412"/>
              <a:gd name="connsiteY1" fmla="*/ 702 h 732"/>
              <a:gd name="connsiteX2" fmla="*/ 878 w 2412"/>
              <a:gd name="connsiteY2" fmla="*/ 52 h 732"/>
              <a:gd name="connsiteX3" fmla="*/ 1347 w 2412"/>
              <a:gd name="connsiteY3" fmla="*/ 97 h 732"/>
              <a:gd name="connsiteX4" fmla="*/ 1898 w 2412"/>
              <a:gd name="connsiteY4" fmla="*/ 706 h 732"/>
              <a:gd name="connsiteX5" fmla="*/ 2412 w 2412"/>
              <a:gd name="connsiteY5" fmla="*/ 580 h 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12" h="733">
                <a:moveTo>
                  <a:pt x="0" y="631"/>
                </a:moveTo>
                <a:cubicBezTo>
                  <a:pt x="28" y="652"/>
                  <a:pt x="251" y="792"/>
                  <a:pt x="413" y="702"/>
                </a:cubicBezTo>
                <a:cubicBezTo>
                  <a:pt x="575" y="612"/>
                  <a:pt x="698" y="150"/>
                  <a:pt x="878" y="52"/>
                </a:cubicBezTo>
                <a:cubicBezTo>
                  <a:pt x="1058" y="-46"/>
                  <a:pt x="1223" y="11"/>
                  <a:pt x="1347" y="97"/>
                </a:cubicBezTo>
                <a:cubicBezTo>
                  <a:pt x="1471" y="183"/>
                  <a:pt x="1712" y="596"/>
                  <a:pt x="1898" y="706"/>
                </a:cubicBezTo>
                <a:cubicBezTo>
                  <a:pt x="2084" y="816"/>
                  <a:pt x="2299" y="556"/>
                  <a:pt x="2412" y="580"/>
                </a:cubicBezTo>
              </a:path>
            </a:pathLst>
          </a:custGeom>
          <a:noFill/>
          <a:ln w="76200" cap="rnd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22" name="Picture 21"/>
          <p:cNvPicPr>
            <a:picLocks noChangeAspect="true"/>
          </p:cNvPicPr>
          <p:nvPr/>
        </p:nvPicPr>
        <p:blipFill>
          <a:blip r:embed="rId3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l="19460" t="13415" r="22913" b="13415"/>
          <a:stretch>
            <a:fillRect/>
          </a:stretch>
        </p:blipFill>
        <p:spPr>
          <a:xfrm>
            <a:off x="3266440" y="3266440"/>
            <a:ext cx="1760220" cy="85471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true"/>
          </p:cNvPicPr>
          <p:nvPr/>
        </p:nvPicPr>
        <p:blipFill>
          <a:blip r:embed="rId4">
            <a:clrChange>
              <a:clrFrom>
                <a:srgbClr val="F5F5F5">
                  <a:alpha val="100000"/>
                </a:srgbClr>
              </a:clrFrom>
              <a:clrTo>
                <a:srgbClr val="F5F5F5">
                  <a:alpha val="100000"/>
                  <a:alpha val="0"/>
                </a:srgbClr>
              </a:clrTo>
            </a:clrChange>
            <a:biLevel thresh="50000"/>
          </a:blip>
          <a:srcRect t="63401"/>
          <a:stretch>
            <a:fillRect/>
          </a:stretch>
        </p:blipFill>
        <p:spPr>
          <a:xfrm flipH="true">
            <a:off x="4801870" y="4101465"/>
            <a:ext cx="1276985" cy="46736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true"/>
          </p:cNvPicPr>
          <p:nvPr/>
        </p:nvPicPr>
        <p:blipFill>
          <a:blip r:embed="rId4">
            <a:clrChange>
              <a:clrFrom>
                <a:srgbClr val="F5F5F5">
                  <a:alpha val="100000"/>
                </a:srgbClr>
              </a:clrFrom>
              <a:clrTo>
                <a:srgbClr val="F5F5F5">
                  <a:alpha val="100000"/>
                  <a:alpha val="0"/>
                </a:srgbClr>
              </a:clrTo>
            </a:clrChange>
            <a:biLevel thresh="50000"/>
          </a:blip>
          <a:srcRect t="59672"/>
          <a:stretch>
            <a:fillRect/>
          </a:stretch>
        </p:blipFill>
        <p:spPr>
          <a:xfrm flipH="true">
            <a:off x="3702050" y="4053840"/>
            <a:ext cx="1276985" cy="514985"/>
          </a:xfrm>
          <a:prstGeom prst="rect">
            <a:avLst/>
          </a:prstGeom>
        </p:spPr>
      </p:pic>
      <p:sp>
        <p:nvSpPr>
          <p:cNvPr id="25" name="Rectangle 24"/>
          <p:cNvSpPr/>
          <p:nvPr/>
        </p:nvSpPr>
        <p:spPr>
          <a:xfrm>
            <a:off x="3922395" y="3997325"/>
            <a:ext cx="381000" cy="762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4858385" y="4121150"/>
            <a:ext cx="76200" cy="762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4858385" y="4315460"/>
            <a:ext cx="76200" cy="762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8" name="Freeform 27"/>
          <p:cNvSpPr/>
          <p:nvPr/>
        </p:nvSpPr>
        <p:spPr>
          <a:xfrm>
            <a:off x="4458970" y="3344238"/>
            <a:ext cx="1493520" cy="778136"/>
          </a:xfrm>
          <a:custGeom>
            <a:avLst/>
            <a:gdLst>
              <a:gd name="connsiteX0" fmla="*/ 0 w 2352"/>
              <a:gd name="connsiteY0" fmla="*/ 1118 h 1225"/>
              <a:gd name="connsiteX1" fmla="*/ 315 w 2352"/>
              <a:gd name="connsiteY1" fmla="*/ 1197 h 1225"/>
              <a:gd name="connsiteX2" fmla="*/ 818 w 2352"/>
              <a:gd name="connsiteY2" fmla="*/ 603 h 1225"/>
              <a:gd name="connsiteX3" fmla="*/ 758 w 2352"/>
              <a:gd name="connsiteY3" fmla="*/ 72 h 1225"/>
              <a:gd name="connsiteX4" fmla="*/ 1289 w 2352"/>
              <a:gd name="connsiteY4" fmla="*/ 87 h 1225"/>
              <a:gd name="connsiteX5" fmla="*/ 1868 w 2352"/>
              <a:gd name="connsiteY5" fmla="*/ 1185 h 1225"/>
              <a:gd name="connsiteX6" fmla="*/ 2352 w 2352"/>
              <a:gd name="connsiteY6" fmla="*/ 1079 h 1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52" h="1225">
                <a:moveTo>
                  <a:pt x="0" y="1118"/>
                </a:moveTo>
                <a:cubicBezTo>
                  <a:pt x="28" y="1139"/>
                  <a:pt x="153" y="1287"/>
                  <a:pt x="315" y="1197"/>
                </a:cubicBezTo>
                <a:cubicBezTo>
                  <a:pt x="477" y="1107"/>
                  <a:pt x="880" y="711"/>
                  <a:pt x="818" y="603"/>
                </a:cubicBezTo>
                <a:cubicBezTo>
                  <a:pt x="756" y="495"/>
                  <a:pt x="672" y="110"/>
                  <a:pt x="758" y="72"/>
                </a:cubicBezTo>
                <a:cubicBezTo>
                  <a:pt x="844" y="34"/>
                  <a:pt x="1096" y="-76"/>
                  <a:pt x="1289" y="87"/>
                </a:cubicBezTo>
                <a:cubicBezTo>
                  <a:pt x="1413" y="173"/>
                  <a:pt x="1682" y="1075"/>
                  <a:pt x="1868" y="1185"/>
                </a:cubicBezTo>
                <a:cubicBezTo>
                  <a:pt x="2054" y="1295"/>
                  <a:pt x="2239" y="1055"/>
                  <a:pt x="2352" y="1079"/>
                </a:cubicBezTo>
              </a:path>
            </a:pathLst>
          </a:custGeom>
          <a:noFill/>
          <a:ln w="76200" cap="rnd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29" name="Picture 28"/>
          <p:cNvPicPr>
            <a:picLocks noChangeAspect="true"/>
          </p:cNvPicPr>
          <p:nvPr/>
        </p:nvPicPr>
        <p:blipFill>
          <a:blip r:embed="rId3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l="19460" t="13415" r="22913" b="13415"/>
          <a:stretch>
            <a:fillRect/>
          </a:stretch>
        </p:blipFill>
        <p:spPr>
          <a:xfrm>
            <a:off x="6078855" y="3082290"/>
            <a:ext cx="1760220" cy="85471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true"/>
          </p:cNvPicPr>
          <p:nvPr/>
        </p:nvPicPr>
        <p:blipFill>
          <a:blip r:embed="rId4">
            <a:clrChange>
              <a:clrFrom>
                <a:srgbClr val="F5F5F5">
                  <a:alpha val="100000"/>
                </a:srgbClr>
              </a:clrFrom>
              <a:clrTo>
                <a:srgbClr val="F5F5F5">
                  <a:alpha val="100000"/>
                  <a:alpha val="0"/>
                </a:srgbClr>
              </a:clrTo>
            </a:clrChange>
            <a:biLevel thresh="50000"/>
          </a:blip>
          <a:srcRect t="63401"/>
          <a:stretch>
            <a:fillRect/>
          </a:stretch>
        </p:blipFill>
        <p:spPr>
          <a:xfrm flipH="true">
            <a:off x="7614285" y="3917315"/>
            <a:ext cx="1276985" cy="46736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true"/>
          </p:cNvPicPr>
          <p:nvPr/>
        </p:nvPicPr>
        <p:blipFill>
          <a:blip r:embed="rId4">
            <a:clrChange>
              <a:clrFrom>
                <a:srgbClr val="F5F5F5">
                  <a:alpha val="100000"/>
                </a:srgbClr>
              </a:clrFrom>
              <a:clrTo>
                <a:srgbClr val="F5F5F5">
                  <a:alpha val="100000"/>
                  <a:alpha val="0"/>
                </a:srgbClr>
              </a:clrTo>
            </a:clrChange>
            <a:biLevel thresh="50000"/>
          </a:blip>
          <a:srcRect t="59672"/>
          <a:stretch>
            <a:fillRect/>
          </a:stretch>
        </p:blipFill>
        <p:spPr>
          <a:xfrm flipH="true">
            <a:off x="6514465" y="3869690"/>
            <a:ext cx="1276985" cy="514985"/>
          </a:xfrm>
          <a:prstGeom prst="rect">
            <a:avLst/>
          </a:prstGeom>
        </p:spPr>
      </p:pic>
      <p:sp>
        <p:nvSpPr>
          <p:cNvPr id="32" name="Rectangle 31"/>
          <p:cNvSpPr/>
          <p:nvPr/>
        </p:nvSpPr>
        <p:spPr>
          <a:xfrm>
            <a:off x="6734810" y="3813175"/>
            <a:ext cx="381000" cy="762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7670800" y="3937000"/>
            <a:ext cx="76200" cy="762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7670800" y="4131310"/>
            <a:ext cx="76200" cy="762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5" name="Freeform 34"/>
          <p:cNvSpPr/>
          <p:nvPr/>
        </p:nvSpPr>
        <p:spPr>
          <a:xfrm>
            <a:off x="7271385" y="3410490"/>
            <a:ext cx="1493520" cy="528292"/>
          </a:xfrm>
          <a:custGeom>
            <a:avLst/>
            <a:gdLst>
              <a:gd name="connsiteX0" fmla="*/ 0 w 2352"/>
              <a:gd name="connsiteY0" fmla="*/ 724 h 831"/>
              <a:gd name="connsiteX1" fmla="*/ 315 w 2352"/>
              <a:gd name="connsiteY1" fmla="*/ 803 h 831"/>
              <a:gd name="connsiteX2" fmla="*/ 776 w 2352"/>
              <a:gd name="connsiteY2" fmla="*/ 252 h 831"/>
              <a:gd name="connsiteX3" fmla="*/ 626 w 2352"/>
              <a:gd name="connsiteY3" fmla="*/ 38 h 831"/>
              <a:gd name="connsiteX4" fmla="*/ 1305 w 2352"/>
              <a:gd name="connsiteY4" fmla="*/ 102 h 831"/>
              <a:gd name="connsiteX5" fmla="*/ 1868 w 2352"/>
              <a:gd name="connsiteY5" fmla="*/ 791 h 831"/>
              <a:gd name="connsiteX6" fmla="*/ 2352 w 2352"/>
              <a:gd name="connsiteY6" fmla="*/ 685 h 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52" h="832">
                <a:moveTo>
                  <a:pt x="0" y="724"/>
                </a:moveTo>
                <a:cubicBezTo>
                  <a:pt x="28" y="745"/>
                  <a:pt x="153" y="893"/>
                  <a:pt x="315" y="803"/>
                </a:cubicBezTo>
                <a:cubicBezTo>
                  <a:pt x="477" y="713"/>
                  <a:pt x="780" y="290"/>
                  <a:pt x="776" y="252"/>
                </a:cubicBezTo>
                <a:cubicBezTo>
                  <a:pt x="772" y="214"/>
                  <a:pt x="760" y="62"/>
                  <a:pt x="626" y="38"/>
                </a:cubicBezTo>
                <a:cubicBezTo>
                  <a:pt x="492" y="14"/>
                  <a:pt x="1112" y="-61"/>
                  <a:pt x="1305" y="102"/>
                </a:cubicBezTo>
                <a:cubicBezTo>
                  <a:pt x="1429" y="188"/>
                  <a:pt x="1682" y="681"/>
                  <a:pt x="1868" y="791"/>
                </a:cubicBezTo>
                <a:cubicBezTo>
                  <a:pt x="2054" y="901"/>
                  <a:pt x="2239" y="661"/>
                  <a:pt x="2352" y="685"/>
                </a:cubicBezTo>
              </a:path>
            </a:pathLst>
          </a:custGeom>
          <a:noFill/>
          <a:ln w="76200" cap="rnd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36" name="Picture 35"/>
          <p:cNvPicPr>
            <a:picLocks noChangeAspect="true"/>
          </p:cNvPicPr>
          <p:nvPr/>
        </p:nvPicPr>
        <p:blipFill>
          <a:blip r:embed="rId3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l="19460" t="13415" r="22913" b="13415"/>
          <a:stretch>
            <a:fillRect/>
          </a:stretch>
        </p:blipFill>
        <p:spPr>
          <a:xfrm>
            <a:off x="5291455" y="280670"/>
            <a:ext cx="1760220" cy="854710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true"/>
          </p:cNvPicPr>
          <p:nvPr/>
        </p:nvPicPr>
        <p:blipFill>
          <a:blip r:embed="rId4">
            <a:clrChange>
              <a:clrFrom>
                <a:srgbClr val="F5F5F5">
                  <a:alpha val="100000"/>
                </a:srgbClr>
              </a:clrFrom>
              <a:clrTo>
                <a:srgbClr val="F5F5F5">
                  <a:alpha val="100000"/>
                  <a:alpha val="0"/>
                </a:srgbClr>
              </a:clrTo>
            </a:clrChange>
            <a:biLevel thresh="50000"/>
          </a:blip>
          <a:srcRect t="63401"/>
          <a:stretch>
            <a:fillRect/>
          </a:stretch>
        </p:blipFill>
        <p:spPr>
          <a:xfrm flipH="true">
            <a:off x="6826885" y="1115695"/>
            <a:ext cx="1276985" cy="467360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true"/>
          </p:cNvPicPr>
          <p:nvPr/>
        </p:nvPicPr>
        <p:blipFill>
          <a:blip r:embed="rId4">
            <a:clrChange>
              <a:clrFrom>
                <a:srgbClr val="F5F5F5">
                  <a:alpha val="100000"/>
                </a:srgbClr>
              </a:clrFrom>
              <a:clrTo>
                <a:srgbClr val="F5F5F5">
                  <a:alpha val="100000"/>
                  <a:alpha val="0"/>
                </a:srgbClr>
              </a:clrTo>
            </a:clrChange>
            <a:biLevel thresh="50000"/>
          </a:blip>
          <a:srcRect t="59672"/>
          <a:stretch>
            <a:fillRect/>
          </a:stretch>
        </p:blipFill>
        <p:spPr>
          <a:xfrm flipH="true">
            <a:off x="5727065" y="1068070"/>
            <a:ext cx="1276985" cy="514985"/>
          </a:xfrm>
          <a:prstGeom prst="rect">
            <a:avLst/>
          </a:prstGeom>
        </p:spPr>
      </p:pic>
      <p:sp>
        <p:nvSpPr>
          <p:cNvPr id="39" name="Rectangle 38"/>
          <p:cNvSpPr/>
          <p:nvPr/>
        </p:nvSpPr>
        <p:spPr>
          <a:xfrm>
            <a:off x="5947410" y="1011555"/>
            <a:ext cx="381000" cy="762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6883400" y="1135380"/>
            <a:ext cx="76200" cy="762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6883400" y="1329690"/>
            <a:ext cx="76200" cy="762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43" name="Picture 42"/>
          <p:cNvPicPr>
            <a:picLocks noChangeAspect="true"/>
          </p:cNvPicPr>
          <p:nvPr/>
        </p:nvPicPr>
        <p:blipFill>
          <a:blip r:embed="rId4">
            <a:clrChange>
              <a:clrFrom>
                <a:srgbClr val="F5F5F5">
                  <a:alpha val="100000"/>
                </a:srgbClr>
              </a:clrFrom>
              <a:clrTo>
                <a:srgbClr val="F5F5F5">
                  <a:alpha val="100000"/>
                  <a:alpha val="0"/>
                </a:srgbClr>
              </a:clrTo>
            </a:clrChange>
            <a:biLevel thresh="50000"/>
          </a:blip>
          <a:srcRect t="80557"/>
          <a:stretch>
            <a:fillRect/>
          </a:stretch>
        </p:blipFill>
        <p:spPr>
          <a:xfrm flipH="true">
            <a:off x="6826885" y="963295"/>
            <a:ext cx="1276985" cy="248285"/>
          </a:xfrm>
          <a:prstGeom prst="rect">
            <a:avLst/>
          </a:prstGeom>
        </p:spPr>
      </p:pic>
      <p:sp>
        <p:nvSpPr>
          <p:cNvPr id="44" name="Teardrop 43"/>
          <p:cNvSpPr/>
          <p:nvPr/>
        </p:nvSpPr>
        <p:spPr>
          <a:xfrm rot="11580000">
            <a:off x="7016750" y="744855"/>
            <a:ext cx="127635" cy="127635"/>
          </a:xfrm>
          <a:prstGeom prst="teardrop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5" name="Teardrop 44"/>
          <p:cNvSpPr/>
          <p:nvPr/>
        </p:nvSpPr>
        <p:spPr>
          <a:xfrm rot="6780000">
            <a:off x="6839585" y="636905"/>
            <a:ext cx="82550" cy="82550"/>
          </a:xfrm>
          <a:prstGeom prst="teardrop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6" name="Teardrop 45"/>
          <p:cNvSpPr/>
          <p:nvPr/>
        </p:nvSpPr>
        <p:spPr>
          <a:xfrm rot="5040000">
            <a:off x="6663055" y="889635"/>
            <a:ext cx="94615" cy="94615"/>
          </a:xfrm>
          <a:prstGeom prst="teardrop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7" name="Teardrop 46"/>
          <p:cNvSpPr/>
          <p:nvPr/>
        </p:nvSpPr>
        <p:spPr>
          <a:xfrm rot="7080000">
            <a:off x="6793865" y="820420"/>
            <a:ext cx="76200" cy="76200"/>
          </a:xfrm>
          <a:prstGeom prst="teardrop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6686550" y="770255"/>
            <a:ext cx="76200" cy="76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6610350" y="694055"/>
            <a:ext cx="76200" cy="76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b="1"/>
          </a:p>
        </p:txBody>
      </p:sp>
      <p:sp>
        <p:nvSpPr>
          <p:cNvPr id="50" name="Oval 49"/>
          <p:cNvSpPr/>
          <p:nvPr/>
        </p:nvSpPr>
        <p:spPr>
          <a:xfrm>
            <a:off x="6704330" y="655955"/>
            <a:ext cx="76200" cy="76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51" name="Picture 50"/>
          <p:cNvPicPr>
            <a:picLocks noChangeAspect="true"/>
          </p:cNvPicPr>
          <p:nvPr/>
        </p:nvPicPr>
        <p:blipFill>
          <a:blip r:embed="rId3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l="19460" t="13415" r="22913" b="13415"/>
          <a:stretch>
            <a:fillRect/>
          </a:stretch>
        </p:blipFill>
        <p:spPr>
          <a:xfrm>
            <a:off x="3016250" y="1754505"/>
            <a:ext cx="1760220" cy="854710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true"/>
          </p:cNvPicPr>
          <p:nvPr/>
        </p:nvPicPr>
        <p:blipFill>
          <a:blip r:embed="rId4">
            <a:clrChange>
              <a:clrFrom>
                <a:srgbClr val="F5F5F5">
                  <a:alpha val="100000"/>
                </a:srgbClr>
              </a:clrFrom>
              <a:clrTo>
                <a:srgbClr val="F5F5F5">
                  <a:alpha val="100000"/>
                  <a:alpha val="0"/>
                </a:srgbClr>
              </a:clrTo>
            </a:clrChange>
            <a:biLevel thresh="50000"/>
          </a:blip>
          <a:srcRect t="63401"/>
          <a:stretch>
            <a:fillRect/>
          </a:stretch>
        </p:blipFill>
        <p:spPr>
          <a:xfrm flipH="true">
            <a:off x="4551680" y="2589530"/>
            <a:ext cx="1276985" cy="467360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true"/>
          </p:cNvPicPr>
          <p:nvPr/>
        </p:nvPicPr>
        <p:blipFill>
          <a:blip r:embed="rId4">
            <a:clrChange>
              <a:clrFrom>
                <a:srgbClr val="F5F5F5">
                  <a:alpha val="100000"/>
                </a:srgbClr>
              </a:clrFrom>
              <a:clrTo>
                <a:srgbClr val="F5F5F5">
                  <a:alpha val="100000"/>
                  <a:alpha val="0"/>
                </a:srgbClr>
              </a:clrTo>
            </a:clrChange>
            <a:biLevel thresh="50000"/>
          </a:blip>
          <a:srcRect t="59672"/>
          <a:stretch>
            <a:fillRect/>
          </a:stretch>
        </p:blipFill>
        <p:spPr>
          <a:xfrm flipH="true">
            <a:off x="3451860" y="2541905"/>
            <a:ext cx="1276985" cy="514985"/>
          </a:xfrm>
          <a:prstGeom prst="rect">
            <a:avLst/>
          </a:prstGeom>
        </p:spPr>
      </p:pic>
      <p:sp>
        <p:nvSpPr>
          <p:cNvPr id="54" name="Rectangle 53"/>
          <p:cNvSpPr/>
          <p:nvPr/>
        </p:nvSpPr>
        <p:spPr>
          <a:xfrm>
            <a:off x="3672205" y="2485390"/>
            <a:ext cx="381000" cy="762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4608195" y="2609215"/>
            <a:ext cx="76200" cy="762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4608195" y="2803525"/>
            <a:ext cx="76200" cy="762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7" name="Freeform 56"/>
          <p:cNvSpPr/>
          <p:nvPr/>
        </p:nvSpPr>
        <p:spPr>
          <a:xfrm>
            <a:off x="4203700" y="1934940"/>
            <a:ext cx="1493520" cy="673753"/>
          </a:xfrm>
          <a:custGeom>
            <a:avLst/>
            <a:gdLst>
              <a:gd name="connsiteX0" fmla="*/ 0 w 2352"/>
              <a:gd name="connsiteY0" fmla="*/ 953 h 1061"/>
              <a:gd name="connsiteX1" fmla="*/ 315 w 2352"/>
              <a:gd name="connsiteY1" fmla="*/ 1032 h 1061"/>
              <a:gd name="connsiteX2" fmla="*/ 772 w 2352"/>
              <a:gd name="connsiteY2" fmla="*/ 615 h 1061"/>
              <a:gd name="connsiteX3" fmla="*/ 637 w 2352"/>
              <a:gd name="connsiteY3" fmla="*/ 300 h 1061"/>
              <a:gd name="connsiteX4" fmla="*/ 953 w 2352"/>
              <a:gd name="connsiteY4" fmla="*/ 0 h 1061"/>
              <a:gd name="connsiteX5" fmla="*/ 1868 w 2352"/>
              <a:gd name="connsiteY5" fmla="*/ 1020 h 1061"/>
              <a:gd name="connsiteX6" fmla="*/ 2352 w 2352"/>
              <a:gd name="connsiteY6" fmla="*/ 914 h 1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52" h="1061">
                <a:moveTo>
                  <a:pt x="0" y="953"/>
                </a:moveTo>
                <a:cubicBezTo>
                  <a:pt x="28" y="974"/>
                  <a:pt x="153" y="1122"/>
                  <a:pt x="315" y="1032"/>
                </a:cubicBezTo>
                <a:cubicBezTo>
                  <a:pt x="477" y="942"/>
                  <a:pt x="679" y="790"/>
                  <a:pt x="772" y="615"/>
                </a:cubicBezTo>
                <a:cubicBezTo>
                  <a:pt x="865" y="440"/>
                  <a:pt x="742" y="262"/>
                  <a:pt x="637" y="300"/>
                </a:cubicBezTo>
                <a:cubicBezTo>
                  <a:pt x="532" y="338"/>
                  <a:pt x="657" y="34"/>
                  <a:pt x="953" y="0"/>
                </a:cubicBezTo>
                <a:cubicBezTo>
                  <a:pt x="1624" y="-18"/>
                  <a:pt x="1682" y="910"/>
                  <a:pt x="1868" y="1020"/>
                </a:cubicBezTo>
                <a:cubicBezTo>
                  <a:pt x="2054" y="1130"/>
                  <a:pt x="2239" y="890"/>
                  <a:pt x="2352" y="914"/>
                </a:cubicBezTo>
              </a:path>
            </a:pathLst>
          </a:custGeom>
          <a:noFill/>
          <a:ln w="76200" cap="rnd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CustomShape 1"/>
          <p:cNvSpPr/>
          <p:nvPr/>
        </p:nvSpPr>
        <p:spPr>
          <a:xfrm>
            <a:off x="1763280" y="205920"/>
            <a:ext cx="7105680" cy="85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r>
              <a:rPr lang="en-US" sz="3600" spc="-1">
                <a:solidFill>
                  <a:srgbClr val="00A6D6"/>
                </a:solidFill>
                <a:latin typeface="+mj-ea"/>
                <a:cs typeface="+mj-ea"/>
              </a:rPr>
              <a:t>Research subjects</a:t>
            </a:r>
            <a:endParaRPr lang="en-US" sz="3600" spc="-1">
              <a:solidFill>
                <a:srgbClr val="00A6D6"/>
              </a:solidFill>
              <a:latin typeface="+mj-ea"/>
              <a:cs typeface="+mj-ea"/>
            </a:endParaRPr>
          </a:p>
        </p:txBody>
      </p:sp>
      <p:sp>
        <p:nvSpPr>
          <p:cNvPr id="307" name="TextShape 3"/>
          <p:cNvSpPr txBox="true"/>
          <p:nvPr/>
        </p:nvSpPr>
        <p:spPr>
          <a:xfrm>
            <a:off x="2330188" y="1690489"/>
            <a:ext cx="2562713" cy="8582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t">
            <a:noAutofit/>
          </a:bodyPr>
          <a:lstStyle/>
          <a:p>
            <a:pPr algn="ctr"/>
            <a:r>
              <a:rPr lang="en-US" sz="2000" spc="-1">
                <a:latin typeface="+mj-ea"/>
                <a:cs typeface="+mj-ea"/>
              </a:rPr>
              <a:t>Lifetime loadings</a:t>
            </a:r>
            <a:endParaRPr lang="en-US" sz="2000" spc="-1">
              <a:latin typeface="+mj-ea"/>
              <a:cs typeface="+mj-ea"/>
            </a:endParaRPr>
          </a:p>
        </p:txBody>
      </p:sp>
      <p:sp>
        <p:nvSpPr>
          <p:cNvPr id="11" name="TextShape 3"/>
          <p:cNvSpPr txBox="true"/>
          <p:nvPr/>
        </p:nvSpPr>
        <p:spPr>
          <a:xfrm>
            <a:off x="5892094" y="1690489"/>
            <a:ext cx="2323480" cy="8582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t">
            <a:noAutofit/>
          </a:bodyPr>
          <a:lstStyle/>
          <a:p>
            <a:pPr algn="ctr"/>
            <a:r>
              <a:rPr lang="en-US" sz="2000" spc="-1">
                <a:latin typeface="+mj-ea"/>
                <a:cs typeface="+mj-ea"/>
              </a:rPr>
              <a:t>Scaling effects</a:t>
            </a:r>
            <a:endParaRPr lang="en-US" sz="2000" spc="-1">
              <a:latin typeface="+mj-ea"/>
              <a:cs typeface="+mj-ea"/>
            </a:endParaRPr>
          </a:p>
        </p:txBody>
      </p:sp>
      <p:sp>
        <p:nvSpPr>
          <p:cNvPr id="13" name="TextBox 12"/>
          <p:cNvSpPr txBox="true"/>
          <p:nvPr/>
        </p:nvSpPr>
        <p:spPr>
          <a:xfrm>
            <a:off x="5044148" y="1994934"/>
            <a:ext cx="723013" cy="6451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false" anchor="t" anchorCtr="false" forceAA="false" compatLnSpc="true">
            <a:spAutoFit/>
          </a:bodyPr>
          <a:lstStyle/>
          <a:p>
            <a:pPr algn="ctr"/>
            <a:r>
              <a:rPr lang="en-US" sz="3600">
                <a:latin typeface="+mj-ea"/>
                <a:cs typeface="+mj-ea"/>
              </a:rPr>
              <a:t>&amp;</a:t>
            </a:r>
            <a:endParaRPr lang="en-US" sz="3600">
              <a:latin typeface="+mj-ea"/>
              <a:cs typeface="+mj-ea"/>
            </a:endParaRPr>
          </a:p>
        </p:txBody>
      </p:sp>
      <p:sp>
        <p:nvSpPr>
          <p:cNvPr id="2" name="TextBox 1"/>
          <p:cNvSpPr txBox="true"/>
          <p:nvPr/>
        </p:nvSpPr>
        <p:spPr>
          <a:xfrm>
            <a:off x="43858" y="1080532"/>
            <a:ext cx="1646716" cy="27844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false" anchor="t" anchorCtr="false" forceAA="false" compatLnSpc="tru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400">
                <a:solidFill>
                  <a:schemeClr val="bg1">
                    <a:lumMod val="85000"/>
                  </a:schemeClr>
                </a:solidFill>
                <a:latin typeface="+mj-ea"/>
                <a:cs typeface="+mj-ea"/>
              </a:rPr>
              <a:t>Recap WP B</a:t>
            </a:r>
            <a:endParaRPr lang="en-US" sz="1400">
              <a:solidFill>
                <a:schemeClr val="bg1">
                  <a:lumMod val="85000"/>
                </a:schemeClr>
              </a:solidFill>
              <a:latin typeface="+mj-ea"/>
              <a:cs typeface="+mj-ea"/>
            </a:endParaRPr>
          </a:p>
          <a:p>
            <a:pPr marL="285750" indent="-285750">
              <a:buFont typeface="Arial"/>
              <a:buChar char="•"/>
            </a:pPr>
            <a:endParaRPr lang="en-US" sz="1400">
              <a:solidFill>
                <a:schemeClr val="bg1">
                  <a:lumMod val="85000"/>
                </a:schemeClr>
              </a:solidFill>
              <a:latin typeface="+mj-ea"/>
              <a:cs typeface="+mj-ea"/>
            </a:endParaRPr>
          </a:p>
          <a:p>
            <a:pPr marL="285750" indent="-285750">
              <a:buFont typeface="Arial"/>
              <a:buChar char="•"/>
            </a:pPr>
            <a:endParaRPr lang="en-US" sz="1400">
              <a:solidFill>
                <a:schemeClr val="bg1">
                  <a:lumMod val="85000"/>
                </a:schemeClr>
              </a:solidFill>
              <a:latin typeface="+mj-ea"/>
              <a:cs typeface="+mj-ea"/>
            </a:endParaRPr>
          </a:p>
          <a:p>
            <a:pPr marL="285750" indent="-285750">
              <a:buFont typeface="Arial"/>
              <a:buChar char="•"/>
            </a:pPr>
            <a:r>
              <a:rPr lang="en-US" sz="1400">
                <a:solidFill>
                  <a:schemeClr val="bg1">
                    <a:lumMod val="85000"/>
                  </a:schemeClr>
                </a:solidFill>
                <a:latin typeface="+mj-ea"/>
                <a:cs typeface="+mj-ea"/>
              </a:rPr>
              <a:t>Research</a:t>
            </a:r>
            <a:endParaRPr lang="en-US" sz="1400">
              <a:solidFill>
                <a:schemeClr val="bg1">
                  <a:lumMod val="85000"/>
                </a:schemeClr>
              </a:solidFill>
              <a:latin typeface="+mj-ea"/>
              <a:cs typeface="+mj-ea"/>
            </a:endParaRPr>
          </a:p>
          <a:p>
            <a:pPr marL="285750" indent="-285750">
              <a:buFont typeface="Arial"/>
              <a:buChar char="•"/>
            </a:pPr>
            <a:endParaRPr lang="en-US" sz="1400">
              <a:solidFill>
                <a:schemeClr val="bg1"/>
              </a:solidFill>
              <a:latin typeface="+mj-ea"/>
              <a:cs typeface="+mj-ea"/>
            </a:endParaRPr>
          </a:p>
          <a:p>
            <a:pPr>
              <a:lnSpc>
                <a:spcPct val="150000"/>
              </a:lnSpc>
            </a:pPr>
            <a:r>
              <a:rPr lang="en-US" sz="1400">
                <a:solidFill>
                  <a:schemeClr val="bg1"/>
                </a:solidFill>
                <a:latin typeface="+mj-ea"/>
                <a:cs typeface="+mj-ea"/>
              </a:rPr>
              <a:t>        </a:t>
            </a:r>
            <a:r>
              <a:rPr lang="en-US" sz="1400">
                <a:latin typeface="+mj-ea"/>
                <a:cs typeface="+mj-ea"/>
              </a:rPr>
              <a:t> - Subject</a:t>
            </a:r>
            <a:endParaRPr lang="en-US" sz="1400">
              <a:latin typeface="+mj-ea"/>
              <a:cs typeface="+mj-ea"/>
            </a:endParaRPr>
          </a:p>
          <a:p>
            <a:pPr>
              <a:lnSpc>
                <a:spcPct val="150000"/>
              </a:lnSpc>
            </a:pPr>
            <a:r>
              <a:rPr lang="en-US" sz="1400">
                <a:solidFill>
                  <a:schemeClr val="bg1"/>
                </a:solidFill>
                <a:latin typeface="+mj-ea"/>
                <a:ea typeface="+mn-lt"/>
                <a:cs typeface="+mj-ea"/>
              </a:rPr>
              <a:t>         - Method</a:t>
            </a:r>
            <a:endParaRPr lang="en-US">
              <a:solidFill>
                <a:schemeClr val="bg1"/>
              </a:solidFill>
              <a:latin typeface="+mj-ea"/>
              <a:ea typeface="+mn-lt"/>
              <a:cs typeface="+mj-ea"/>
            </a:endParaRPr>
          </a:p>
          <a:p>
            <a:pPr>
              <a:lnSpc>
                <a:spcPct val="150000"/>
              </a:lnSpc>
            </a:pPr>
            <a:endParaRPr lang="en-US" sz="1400">
              <a:solidFill>
                <a:schemeClr val="bg1"/>
              </a:solidFill>
              <a:latin typeface="+mj-ea"/>
              <a:cs typeface="+mj-ea"/>
            </a:endParaRPr>
          </a:p>
          <a:p>
            <a:pPr marL="285750" indent="-285750">
              <a:buFont typeface="Arial"/>
              <a:buChar char="•"/>
            </a:pPr>
            <a:r>
              <a:rPr lang="en-US" sz="1400">
                <a:solidFill>
                  <a:schemeClr val="bg1"/>
                </a:solidFill>
                <a:latin typeface="+mj-ea"/>
                <a:cs typeface="+mj-ea"/>
              </a:rPr>
              <a:t>Prospects</a:t>
            </a:r>
            <a:endParaRPr lang="en-US" sz="1400">
              <a:solidFill>
                <a:schemeClr val="bg1"/>
              </a:solidFill>
              <a:latin typeface="+mj-ea"/>
              <a:cs typeface="+mj-ea"/>
            </a:endParaRPr>
          </a:p>
          <a:p>
            <a:pPr marL="285750" indent="-285750">
              <a:buFont typeface="Arial"/>
              <a:buChar char="•"/>
            </a:pPr>
            <a:endParaRPr lang="en-US" sz="1400">
              <a:solidFill>
                <a:schemeClr val="bg1"/>
              </a:solidFill>
              <a:latin typeface="+mj-ea"/>
              <a:cs typeface="+mj-ea"/>
            </a:endParaRPr>
          </a:p>
          <a:p>
            <a:pPr marL="285750" indent="-285750">
              <a:buFont typeface="Arial"/>
              <a:buChar char="•"/>
            </a:pPr>
            <a:r>
              <a:rPr lang="en-US" sz="1400">
                <a:solidFill>
                  <a:schemeClr val="bg1"/>
                </a:solidFill>
                <a:latin typeface="+mj-ea"/>
                <a:cs typeface="+mj-ea"/>
              </a:rPr>
              <a:t>Summary</a:t>
            </a:r>
            <a:endParaRPr lang="en-US" sz="1400">
              <a:solidFill>
                <a:schemeClr val="bg1"/>
              </a:solidFill>
              <a:latin typeface="+mj-ea"/>
              <a:cs typeface="+mj-ea"/>
            </a:endParaRPr>
          </a:p>
        </p:txBody>
      </p:sp>
      <p:pic>
        <p:nvPicPr>
          <p:cNvPr id="7" name="Picture 6" descr="Screenshot from 2021-08-25 09-08-50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2550160" y="2508885"/>
            <a:ext cx="2122805" cy="1356360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6054090" y="2508885"/>
            <a:ext cx="2160270" cy="1370330"/>
            <a:chOff x="9534" y="3951"/>
            <a:chExt cx="3402" cy="2158"/>
          </a:xfrm>
        </p:grpSpPr>
        <p:pic>
          <p:nvPicPr>
            <p:cNvPr id="14" name="Picture 13" descr="Screenshot from 2021-08-25 09-20-00"/>
            <p:cNvPicPr>
              <a:picLocks noChangeAspect="true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534" y="3951"/>
              <a:ext cx="3403" cy="2158"/>
            </a:xfrm>
            <a:prstGeom prst="rect">
              <a:avLst/>
            </a:prstGeom>
          </p:spPr>
        </p:pic>
        <p:sp>
          <p:nvSpPr>
            <p:cNvPr id="15" name="Text Box 14"/>
            <p:cNvSpPr txBox="true"/>
            <p:nvPr/>
          </p:nvSpPr>
          <p:spPr>
            <a:xfrm>
              <a:off x="9953" y="3951"/>
              <a:ext cx="946" cy="4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en-US" sz="1200">
                  <a:latin typeface="Comfortaa" panose="00000500000000000000" charset="0"/>
                  <a:cs typeface="Comfortaa" panose="00000500000000000000" charset="0"/>
                </a:rPr>
                <a:t>1 </a:t>
              </a:r>
              <a:r>
                <a:rPr lang="en-US" altLang="en-US" sz="1200" b="1">
                  <a:latin typeface="Comfortaa" panose="00000500000000000000" charset="0"/>
                  <a:cs typeface="Comfortaa" panose="00000500000000000000" charset="0"/>
                </a:rPr>
                <a:t>:</a:t>
              </a:r>
              <a:r>
                <a:rPr lang="en-US" altLang="en-US" sz="1200">
                  <a:latin typeface="Comfortaa" panose="00000500000000000000" charset="0"/>
                  <a:cs typeface="Comfortaa" panose="00000500000000000000" charset="0"/>
                </a:rPr>
                <a:t> 125</a:t>
              </a:r>
              <a:endParaRPr lang="en-US" altLang="en-US" sz="1200">
                <a:latin typeface="Comfortaa" panose="00000500000000000000" charset="0"/>
                <a:cs typeface="Comfortaa" panose="00000500000000000000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CustomShape 1"/>
          <p:cNvSpPr/>
          <p:nvPr/>
        </p:nvSpPr>
        <p:spPr>
          <a:xfrm>
            <a:off x="1763280" y="205920"/>
            <a:ext cx="7105680" cy="85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r>
              <a:rPr lang="en-US" sz="3600" spc="-1">
                <a:solidFill>
                  <a:srgbClr val="00A6D6"/>
                </a:solidFill>
                <a:latin typeface="+mj-ea"/>
                <a:cs typeface="+mj-ea"/>
              </a:rPr>
              <a:t>Research subjects</a:t>
            </a:r>
            <a:endParaRPr lang="en-US" sz="3600" spc="-1">
              <a:solidFill>
                <a:srgbClr val="00A6D6"/>
              </a:solidFill>
              <a:latin typeface="+mj-ea"/>
              <a:cs typeface="+mj-ea"/>
            </a:endParaRPr>
          </a:p>
        </p:txBody>
      </p:sp>
      <p:sp>
        <p:nvSpPr>
          <p:cNvPr id="307" name="TextShape 3"/>
          <p:cNvSpPr txBox="true"/>
          <p:nvPr/>
        </p:nvSpPr>
        <p:spPr>
          <a:xfrm>
            <a:off x="2330188" y="1157089"/>
            <a:ext cx="2562713" cy="8582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t">
            <a:noAutofit/>
          </a:bodyPr>
          <a:lstStyle/>
          <a:p>
            <a:pPr algn="ctr"/>
            <a:r>
              <a:rPr lang="en-US" sz="2000" spc="-1">
                <a:latin typeface="+mj-ea"/>
                <a:cs typeface="+mj-ea"/>
              </a:rPr>
              <a:t>Lifetime loadings</a:t>
            </a:r>
            <a:endParaRPr lang="en-US" sz="2000" spc="-1">
              <a:latin typeface="+mj-ea"/>
              <a:cs typeface="+mj-ea"/>
            </a:endParaRPr>
          </a:p>
        </p:txBody>
      </p:sp>
      <p:sp>
        <p:nvSpPr>
          <p:cNvPr id="11" name="TextShape 3"/>
          <p:cNvSpPr txBox="true"/>
          <p:nvPr/>
        </p:nvSpPr>
        <p:spPr>
          <a:xfrm>
            <a:off x="5892094" y="1157089"/>
            <a:ext cx="2323480" cy="8582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t">
            <a:noAutofit/>
          </a:bodyPr>
          <a:lstStyle/>
          <a:p>
            <a:pPr algn="ctr"/>
            <a:r>
              <a:rPr lang="en-US" sz="2000" spc="-1">
                <a:latin typeface="+mj-ea"/>
                <a:cs typeface="+mj-ea"/>
              </a:rPr>
              <a:t>Scaling effects</a:t>
            </a:r>
            <a:endParaRPr lang="en-US" sz="2000" spc="-1">
              <a:latin typeface="+mj-ea"/>
              <a:cs typeface="+mj-ea"/>
            </a:endParaRPr>
          </a:p>
        </p:txBody>
      </p:sp>
      <p:sp>
        <p:nvSpPr>
          <p:cNvPr id="13" name="TextBox 12"/>
          <p:cNvSpPr txBox="true"/>
          <p:nvPr/>
        </p:nvSpPr>
        <p:spPr>
          <a:xfrm>
            <a:off x="5044148" y="1080534"/>
            <a:ext cx="723013" cy="6451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false" anchor="t" anchorCtr="false" forceAA="false" compatLnSpc="true">
            <a:spAutoFit/>
          </a:bodyPr>
          <a:lstStyle/>
          <a:p>
            <a:pPr algn="ctr"/>
            <a:r>
              <a:rPr lang="en-US" sz="3600">
                <a:latin typeface="+mj-ea"/>
                <a:cs typeface="+mj-ea"/>
              </a:rPr>
              <a:t>&amp;</a:t>
            </a:r>
            <a:endParaRPr lang="en-US" sz="3600">
              <a:latin typeface="+mj-ea"/>
              <a:cs typeface="+mj-ea"/>
            </a:endParaRPr>
          </a:p>
        </p:txBody>
      </p:sp>
      <p:sp>
        <p:nvSpPr>
          <p:cNvPr id="2" name="TextBox 1"/>
          <p:cNvSpPr txBox="true"/>
          <p:nvPr/>
        </p:nvSpPr>
        <p:spPr>
          <a:xfrm>
            <a:off x="43858" y="1080532"/>
            <a:ext cx="1646716" cy="27844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false" anchor="t" anchorCtr="false" forceAA="false" compatLnSpc="tru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400">
                <a:solidFill>
                  <a:schemeClr val="bg1">
                    <a:lumMod val="85000"/>
                  </a:schemeClr>
                </a:solidFill>
                <a:latin typeface="+mj-ea"/>
                <a:cs typeface="+mj-ea"/>
              </a:rPr>
              <a:t>Recap WP B</a:t>
            </a:r>
            <a:endParaRPr lang="en-US" sz="1400">
              <a:solidFill>
                <a:schemeClr val="bg1">
                  <a:lumMod val="85000"/>
                </a:schemeClr>
              </a:solidFill>
              <a:latin typeface="+mj-ea"/>
              <a:cs typeface="+mj-ea"/>
            </a:endParaRPr>
          </a:p>
          <a:p>
            <a:pPr marL="285750" indent="-285750">
              <a:buFont typeface="Arial"/>
              <a:buChar char="•"/>
            </a:pPr>
            <a:endParaRPr lang="en-US" sz="1400">
              <a:solidFill>
                <a:schemeClr val="bg1">
                  <a:lumMod val="85000"/>
                </a:schemeClr>
              </a:solidFill>
              <a:latin typeface="+mj-ea"/>
              <a:cs typeface="+mj-ea"/>
            </a:endParaRPr>
          </a:p>
          <a:p>
            <a:pPr marL="285750" indent="-285750">
              <a:buFont typeface="Arial"/>
              <a:buChar char="•"/>
            </a:pPr>
            <a:endParaRPr lang="en-US" sz="1400">
              <a:solidFill>
                <a:schemeClr val="bg1">
                  <a:lumMod val="85000"/>
                </a:schemeClr>
              </a:solidFill>
              <a:latin typeface="+mj-ea"/>
              <a:cs typeface="+mj-ea"/>
            </a:endParaRPr>
          </a:p>
          <a:p>
            <a:pPr marL="285750" indent="-285750">
              <a:buFont typeface="Arial"/>
              <a:buChar char="•"/>
            </a:pPr>
            <a:r>
              <a:rPr lang="en-US" sz="1400">
                <a:solidFill>
                  <a:schemeClr val="bg1">
                    <a:lumMod val="85000"/>
                  </a:schemeClr>
                </a:solidFill>
                <a:latin typeface="+mj-ea"/>
                <a:cs typeface="+mj-ea"/>
              </a:rPr>
              <a:t>Research</a:t>
            </a:r>
            <a:endParaRPr lang="en-US" sz="1400">
              <a:solidFill>
                <a:schemeClr val="bg1">
                  <a:lumMod val="85000"/>
                </a:schemeClr>
              </a:solidFill>
              <a:latin typeface="+mj-ea"/>
              <a:cs typeface="+mj-ea"/>
            </a:endParaRPr>
          </a:p>
          <a:p>
            <a:pPr marL="285750" indent="-285750">
              <a:buFont typeface="Arial"/>
              <a:buChar char="•"/>
            </a:pPr>
            <a:endParaRPr lang="en-US" sz="1400">
              <a:solidFill>
                <a:schemeClr val="bg1"/>
              </a:solidFill>
              <a:latin typeface="+mj-ea"/>
              <a:cs typeface="+mj-ea"/>
            </a:endParaRPr>
          </a:p>
          <a:p>
            <a:pPr>
              <a:lnSpc>
                <a:spcPct val="150000"/>
              </a:lnSpc>
            </a:pPr>
            <a:r>
              <a:rPr lang="en-US" sz="1400">
                <a:solidFill>
                  <a:schemeClr val="bg1"/>
                </a:solidFill>
                <a:latin typeface="+mj-ea"/>
                <a:cs typeface="+mj-ea"/>
              </a:rPr>
              <a:t>        </a:t>
            </a:r>
            <a:r>
              <a:rPr lang="en-US" sz="1400">
                <a:latin typeface="+mj-ea"/>
                <a:cs typeface="+mj-ea"/>
              </a:rPr>
              <a:t> - Subject</a:t>
            </a:r>
            <a:endParaRPr lang="en-US" sz="1400">
              <a:latin typeface="+mj-ea"/>
              <a:cs typeface="+mj-ea"/>
            </a:endParaRPr>
          </a:p>
          <a:p>
            <a:pPr>
              <a:lnSpc>
                <a:spcPct val="150000"/>
              </a:lnSpc>
            </a:pPr>
            <a:r>
              <a:rPr lang="en-US" sz="1400">
                <a:solidFill>
                  <a:schemeClr val="bg1"/>
                </a:solidFill>
                <a:latin typeface="+mj-ea"/>
                <a:ea typeface="+mn-lt"/>
                <a:cs typeface="+mj-ea"/>
              </a:rPr>
              <a:t>         - Method</a:t>
            </a:r>
            <a:endParaRPr lang="en-US">
              <a:solidFill>
                <a:schemeClr val="bg1"/>
              </a:solidFill>
              <a:latin typeface="+mj-ea"/>
              <a:ea typeface="+mn-lt"/>
              <a:cs typeface="+mj-ea"/>
            </a:endParaRPr>
          </a:p>
          <a:p>
            <a:pPr>
              <a:lnSpc>
                <a:spcPct val="150000"/>
              </a:lnSpc>
            </a:pPr>
            <a:endParaRPr lang="en-US" sz="1400">
              <a:solidFill>
                <a:schemeClr val="bg1"/>
              </a:solidFill>
              <a:latin typeface="+mj-ea"/>
              <a:cs typeface="+mj-ea"/>
            </a:endParaRPr>
          </a:p>
          <a:p>
            <a:pPr marL="285750" indent="-285750">
              <a:buFont typeface="Arial"/>
              <a:buChar char="•"/>
            </a:pPr>
            <a:r>
              <a:rPr lang="en-US" sz="1400">
                <a:solidFill>
                  <a:schemeClr val="bg1"/>
                </a:solidFill>
                <a:latin typeface="+mj-ea"/>
                <a:cs typeface="+mj-ea"/>
              </a:rPr>
              <a:t>Prospects</a:t>
            </a:r>
            <a:endParaRPr lang="en-US" sz="1400">
              <a:solidFill>
                <a:schemeClr val="bg1"/>
              </a:solidFill>
              <a:latin typeface="+mj-ea"/>
              <a:cs typeface="+mj-ea"/>
            </a:endParaRPr>
          </a:p>
          <a:p>
            <a:pPr marL="285750" indent="-285750">
              <a:buFont typeface="Arial"/>
              <a:buChar char="•"/>
            </a:pPr>
            <a:endParaRPr lang="en-US" sz="1400">
              <a:solidFill>
                <a:schemeClr val="bg1"/>
              </a:solidFill>
              <a:latin typeface="+mj-ea"/>
              <a:cs typeface="+mj-ea"/>
            </a:endParaRPr>
          </a:p>
          <a:p>
            <a:pPr marL="285750" indent="-285750">
              <a:buFont typeface="Arial"/>
              <a:buChar char="•"/>
            </a:pPr>
            <a:r>
              <a:rPr lang="en-US" sz="1400">
                <a:solidFill>
                  <a:schemeClr val="bg1"/>
                </a:solidFill>
                <a:latin typeface="+mj-ea"/>
                <a:cs typeface="+mj-ea"/>
              </a:rPr>
              <a:t>Summary</a:t>
            </a:r>
            <a:endParaRPr lang="en-US" sz="1400">
              <a:solidFill>
                <a:schemeClr val="bg1"/>
              </a:solidFill>
              <a:latin typeface="+mj-ea"/>
              <a:cs typeface="+mj-ea"/>
            </a:endParaRPr>
          </a:p>
        </p:txBody>
      </p:sp>
      <p:sp>
        <p:nvSpPr>
          <p:cNvPr id="6" name="TextBox 5"/>
          <p:cNvSpPr txBox="true"/>
          <p:nvPr/>
        </p:nvSpPr>
        <p:spPr>
          <a:xfrm>
            <a:off x="1906905" y="4524375"/>
            <a:ext cx="2120265" cy="2139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false" anchor="t" anchorCtr="false" forceAA="false" compatLnSpc="true">
            <a:spAutoFit/>
          </a:bodyPr>
          <a:lstStyle/>
          <a:p>
            <a:r>
              <a:rPr lang="en-US" altLang="en-US" sz="800">
                <a:solidFill>
                  <a:schemeClr val="tx1"/>
                </a:solidFill>
                <a:latin typeface="+mj-ea"/>
                <a:cs typeface="+mj-ea"/>
              </a:rPr>
              <a:t>(</a:t>
            </a:r>
            <a:r>
              <a:rPr lang="en-US" altLang="en-US" sz="800" spc="-1">
                <a:solidFill>
                  <a:schemeClr val="tx1"/>
                </a:solidFill>
                <a:latin typeface="+mj-ea"/>
                <a:cs typeface="+mj-ea"/>
                <a:sym typeface="+mn-ea"/>
              </a:rPr>
              <a:t>Deelen, M. &amp; de Jonge, J. 2014</a:t>
            </a:r>
            <a:r>
              <a:rPr lang="en-US" altLang="en-US" sz="800">
                <a:solidFill>
                  <a:schemeClr val="tx1"/>
                </a:solidFill>
                <a:latin typeface="+mj-ea"/>
                <a:cs typeface="+mj-ea"/>
              </a:rPr>
              <a:t>)</a:t>
            </a:r>
            <a:endParaRPr lang="en-US" altLang="en-US" sz="800">
              <a:solidFill>
                <a:schemeClr val="tx1"/>
              </a:solidFill>
              <a:latin typeface="+mj-ea"/>
              <a:cs typeface="+mj-ea"/>
            </a:endParaRPr>
          </a:p>
        </p:txBody>
      </p:sp>
      <p:sp>
        <p:nvSpPr>
          <p:cNvPr id="8" name="TextBox 7"/>
          <p:cNvSpPr txBox="true"/>
          <p:nvPr/>
        </p:nvSpPr>
        <p:spPr>
          <a:xfrm>
            <a:off x="5815873" y="4201175"/>
            <a:ext cx="1715785" cy="2139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false" anchor="t" anchorCtr="false" forceAA="false" compatLnSpc="true">
            <a:spAutoFit/>
          </a:bodyPr>
          <a:lstStyle/>
          <a:p>
            <a:r>
              <a:rPr lang="en-US" altLang="en-US" sz="800">
                <a:solidFill>
                  <a:schemeClr val="tx1"/>
                </a:solidFill>
                <a:latin typeface="+mj-ea"/>
                <a:cs typeface="+mj-ea"/>
              </a:rPr>
              <a:t>(</a:t>
            </a:r>
            <a:r>
              <a:rPr lang="en-US" sz="800">
                <a:solidFill>
                  <a:schemeClr val="tx1"/>
                </a:solidFill>
                <a:latin typeface="+mj-ea"/>
                <a:cs typeface="+mj-ea"/>
              </a:rPr>
              <a:t>Greco</a:t>
            </a:r>
            <a:r>
              <a:rPr lang="en-US" altLang="en-US" sz="800">
                <a:solidFill>
                  <a:schemeClr val="tx1"/>
                </a:solidFill>
                <a:latin typeface="+mj-ea"/>
                <a:cs typeface="+mj-ea"/>
              </a:rPr>
              <a:t>,</a:t>
            </a:r>
            <a:r>
              <a:rPr lang="en-US" sz="800">
                <a:solidFill>
                  <a:schemeClr val="tx1"/>
                </a:solidFill>
                <a:latin typeface="+mj-ea"/>
                <a:cs typeface="+mj-ea"/>
              </a:rPr>
              <a:t> 2013</a:t>
            </a:r>
            <a:r>
              <a:rPr lang="en-US" altLang="en-US" sz="800">
                <a:solidFill>
                  <a:schemeClr val="tx1"/>
                </a:solidFill>
                <a:latin typeface="+mj-ea"/>
                <a:cs typeface="+mj-ea"/>
              </a:rPr>
              <a:t>)</a:t>
            </a:r>
            <a:endParaRPr lang="en-US" altLang="en-US" sz="800">
              <a:solidFill>
                <a:schemeClr val="tx1"/>
              </a:solidFill>
              <a:latin typeface="+mj-ea"/>
              <a:cs typeface="+mj-ea"/>
            </a:endParaRPr>
          </a:p>
        </p:txBody>
      </p:sp>
      <p:sp>
        <p:nvSpPr>
          <p:cNvPr id="5" name="Oval 4"/>
          <p:cNvSpPr/>
          <p:nvPr/>
        </p:nvSpPr>
        <p:spPr>
          <a:xfrm rot="1980000">
            <a:off x="3423285" y="2480310"/>
            <a:ext cx="1113155" cy="403860"/>
          </a:xfrm>
          <a:prstGeom prst="ellipse">
            <a:avLst/>
          </a:prstGeom>
          <a:noFill/>
          <a:ln>
            <a:solidFill>
              <a:srgbClr val="00B0F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>
            <a:off x="1906905" y="1649730"/>
            <a:ext cx="3164840" cy="2874645"/>
            <a:chOff x="2559" y="2398"/>
            <a:chExt cx="4984" cy="4527"/>
          </a:xfrm>
        </p:grpSpPr>
        <p:pic>
          <p:nvPicPr>
            <p:cNvPr id="4" name="Picture 3" descr="Screenshot from 2021-05-25 16-42-25"/>
            <p:cNvPicPr>
              <a:picLocks noChangeAspect="true"/>
            </p:cNvPicPr>
            <p:nvPr/>
          </p:nvPicPr>
          <p:blipFill>
            <a:blip r:embed="rId1"/>
            <a:srcRect l="3639" b="4024"/>
            <a:stretch>
              <a:fillRect/>
            </a:stretch>
          </p:blipFill>
          <p:spPr>
            <a:xfrm>
              <a:off x="2945" y="2398"/>
              <a:ext cx="4598" cy="4141"/>
            </a:xfrm>
            <a:prstGeom prst="rect">
              <a:avLst/>
            </a:prstGeom>
          </p:spPr>
        </p:pic>
        <p:sp>
          <p:nvSpPr>
            <p:cNvPr id="9" name="TextBox 5"/>
            <p:cNvSpPr txBox="true"/>
            <p:nvPr/>
          </p:nvSpPr>
          <p:spPr>
            <a:xfrm rot="16200000">
              <a:off x="1401" y="4276"/>
              <a:ext cx="2702" cy="386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false" anchor="t" anchorCtr="false" forceAA="false" compatLnSpc="true">
              <a:spAutoFit/>
            </a:bodyPr>
            <a:p>
              <a:pPr algn="ctr"/>
              <a:r>
                <a:rPr lang="en-US" altLang="en-US"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cs typeface="+mj-ea"/>
                </a:rPr>
                <a:t>Hs [m]</a:t>
              </a:r>
              <a:endParaRPr lang="en-US" altLang="en-US" sz="1000" baseline="-250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cs typeface="+mj-ea"/>
              </a:endParaRPr>
            </a:p>
          </p:txBody>
        </p:sp>
        <p:sp>
          <p:nvSpPr>
            <p:cNvPr id="10" name="TextBox 5"/>
            <p:cNvSpPr txBox="true"/>
            <p:nvPr/>
          </p:nvSpPr>
          <p:spPr>
            <a:xfrm>
              <a:off x="3893" y="6539"/>
              <a:ext cx="2702" cy="386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false" anchor="t" anchorCtr="false" forceAA="false" compatLnSpc="true">
              <a:spAutoFit/>
            </a:bodyPr>
            <a:p>
              <a:pPr algn="ctr"/>
              <a:r>
                <a:rPr lang="en-US" altLang="en-US"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cs typeface="+mj-ea"/>
                </a:rPr>
                <a:t>Tz [s]</a:t>
              </a:r>
              <a:endParaRPr lang="en-US" altLang="en-US" sz="1000" baseline="-250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cs typeface="+mj-ea"/>
              </a:endParaRPr>
            </a:p>
          </p:txBody>
        </p:sp>
      </p:grpSp>
      <p:pic>
        <p:nvPicPr>
          <p:cNvPr id="12" name="Picture 11" descr="Screenshot from 2021-06-04 09-47-47"/>
          <p:cNvPicPr>
            <a:picLocks noChangeAspect="true"/>
          </p:cNvPicPr>
          <p:nvPr/>
        </p:nvPicPr>
        <p:blipFill>
          <a:blip r:embed="rId2"/>
          <a:srcRect r="9198"/>
          <a:stretch>
            <a:fillRect/>
          </a:stretch>
        </p:blipFill>
        <p:spPr>
          <a:xfrm>
            <a:off x="5892165" y="1766570"/>
            <a:ext cx="2802255" cy="243459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CustomShape 1"/>
          <p:cNvSpPr/>
          <p:nvPr/>
        </p:nvSpPr>
        <p:spPr>
          <a:xfrm>
            <a:off x="1896155" y="505440"/>
            <a:ext cx="6577200" cy="2194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r>
              <a:rPr lang="en-US" sz="2000">
                <a:solidFill>
                  <a:schemeClr val="tx1"/>
                </a:solidFill>
                <a:latin typeface="+mj-ea"/>
                <a:cs typeface="+mj-ea"/>
              </a:rPr>
              <a:t>E</a:t>
            </a:r>
            <a:r>
              <a:rPr sz="2000">
                <a:solidFill>
                  <a:schemeClr val="tx1"/>
                </a:solidFill>
                <a:latin typeface="+mj-ea"/>
                <a:cs typeface="+mj-ea"/>
              </a:rPr>
              <a:t>xperimental</a:t>
            </a:r>
            <a:r>
              <a:rPr lang="en-US" sz="2000">
                <a:solidFill>
                  <a:schemeClr val="tx1"/>
                </a:solidFill>
                <a:latin typeface="+mj-ea"/>
                <a:cs typeface="+mj-ea"/>
              </a:rPr>
              <a:t> </a:t>
            </a:r>
            <a:r>
              <a:rPr sz="2000">
                <a:solidFill>
                  <a:schemeClr val="tx1"/>
                </a:solidFill>
                <a:latin typeface="+mj-ea"/>
                <a:cs typeface="+mj-ea"/>
              </a:rPr>
              <a:t>investigation of green water</a:t>
            </a:r>
            <a:r>
              <a:rPr lang="en-US" sz="2000">
                <a:solidFill>
                  <a:schemeClr val="tx1"/>
                </a:solidFill>
                <a:latin typeface="+mj-ea"/>
                <a:cs typeface="+mj-ea"/>
              </a:rPr>
              <a:t> </a:t>
            </a:r>
            <a:r>
              <a:rPr sz="2000">
                <a:solidFill>
                  <a:schemeClr val="tx1"/>
                </a:solidFill>
                <a:latin typeface="+mj-ea"/>
                <a:cs typeface="+mj-ea"/>
              </a:rPr>
              <a:t>lifetime loadings</a:t>
            </a:r>
            <a:endParaRPr sz="2000">
              <a:solidFill>
                <a:schemeClr val="tx1"/>
              </a:solidFill>
              <a:latin typeface="+mj-ea"/>
              <a:cs typeface="+mj-ea"/>
            </a:endParaRPr>
          </a:p>
        </p:txBody>
      </p:sp>
      <p:sp>
        <p:nvSpPr>
          <p:cNvPr id="289" name="CustomShape 2"/>
          <p:cNvSpPr/>
          <p:nvPr/>
        </p:nvSpPr>
        <p:spPr>
          <a:xfrm>
            <a:off x="1896155" y="2914560"/>
            <a:ext cx="5891400" cy="1313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spcBef>
                <a:spcPts val="560"/>
              </a:spcBef>
              <a:tabLst>
                <a:tab pos="0" algn="l"/>
              </a:tabLst>
            </a:pPr>
            <a:r>
              <a:rPr lang="en-US" sz="2000" b="0" strike="noStrike" spc="-1">
                <a:solidFill>
                  <a:srgbClr val="00A6D6"/>
                </a:solidFill>
                <a:latin typeface="+mj-ea"/>
                <a:cs typeface="+mj-ea"/>
              </a:rPr>
              <a:t>Anna Boon</a:t>
            </a:r>
            <a:endParaRPr lang="en-US" sz="2000" b="0" strike="noStrike" spc="-1">
              <a:solidFill>
                <a:srgbClr val="00A6D6"/>
              </a:solidFill>
              <a:latin typeface="+mj-ea"/>
              <a:cs typeface="+mj-ea"/>
            </a:endParaRPr>
          </a:p>
          <a:p>
            <a:pPr>
              <a:lnSpc>
                <a:spcPct val="100000"/>
              </a:lnSpc>
              <a:spcBef>
                <a:spcPts val="560"/>
              </a:spcBef>
              <a:tabLst>
                <a:tab pos="0" algn="l"/>
              </a:tabLst>
            </a:pPr>
            <a:r>
              <a:rPr lang="en-US" sz="2000" spc="-1">
                <a:solidFill>
                  <a:srgbClr val="00A6D6"/>
                </a:solidFill>
                <a:latin typeface="+mj-ea"/>
                <a:cs typeface="+mj-ea"/>
              </a:rPr>
              <a:t>2021-</a:t>
            </a:r>
            <a:r>
              <a:rPr lang="en-US" altLang="en-US" sz="2000" spc="-1">
                <a:solidFill>
                  <a:srgbClr val="00A6D6"/>
                </a:solidFill>
                <a:latin typeface="+mj-ea"/>
                <a:cs typeface="+mj-ea"/>
              </a:rPr>
              <a:t>8</a:t>
            </a:r>
            <a:r>
              <a:rPr lang="en-US" sz="2000" spc="-1">
                <a:solidFill>
                  <a:srgbClr val="00A6D6"/>
                </a:solidFill>
                <a:latin typeface="+mj-ea"/>
                <a:cs typeface="+mj-ea"/>
              </a:rPr>
              <a:t>-</a:t>
            </a:r>
            <a:r>
              <a:rPr lang="en-US" altLang="en-US" sz="2000" spc="-1">
                <a:solidFill>
                  <a:srgbClr val="00A6D6"/>
                </a:solidFill>
                <a:latin typeface="+mj-ea"/>
                <a:cs typeface="+mj-ea"/>
              </a:rPr>
              <a:t>2</a:t>
            </a:r>
            <a:r>
              <a:rPr lang="en-US" sz="2000" spc="-1">
                <a:solidFill>
                  <a:srgbClr val="00A6D6"/>
                </a:solidFill>
                <a:latin typeface="+mj-ea"/>
                <a:cs typeface="+mj-ea"/>
              </a:rPr>
              <a:t>4</a:t>
            </a:r>
            <a:endParaRPr lang="en-US" sz="2000" b="0" strike="noStrike" spc="-1">
              <a:solidFill>
                <a:srgbClr val="00A6D6"/>
              </a:solidFill>
              <a:latin typeface="+mj-ea"/>
              <a:cs typeface="+mj-ea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" name="CustomShape 2"/>
          <p:cNvSpPr/>
          <p:nvPr/>
        </p:nvSpPr>
        <p:spPr>
          <a:xfrm>
            <a:off x="1701845" y="2828835"/>
            <a:ext cx="5891400" cy="1313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p>
            <a:pPr algn="ctr">
              <a:lnSpc>
                <a:spcPct val="100000"/>
              </a:lnSpc>
              <a:spcBef>
                <a:spcPts val="560"/>
              </a:spcBef>
              <a:tabLst>
                <a:tab pos="0" algn="l"/>
              </a:tabLst>
            </a:pPr>
            <a:r>
              <a:rPr lang="en-US" sz="2000" b="0" strike="noStrike" spc="-1">
                <a:solidFill>
                  <a:schemeClr val="tx1"/>
                </a:solidFill>
                <a:latin typeface="+mj-ea"/>
                <a:cs typeface="+mj-ea"/>
              </a:rPr>
              <a:t>Anna Boon</a:t>
            </a:r>
            <a:endParaRPr lang="en-US" sz="2000" b="0" strike="noStrike" spc="-1">
              <a:solidFill>
                <a:schemeClr val="tx1"/>
              </a:solidFill>
              <a:latin typeface="+mj-ea"/>
              <a:cs typeface="+mj-ea"/>
            </a:endParaRPr>
          </a:p>
          <a:p>
            <a:pPr algn="ctr">
              <a:lnSpc>
                <a:spcPct val="100000"/>
              </a:lnSpc>
              <a:spcBef>
                <a:spcPts val="560"/>
              </a:spcBef>
              <a:tabLst>
                <a:tab pos="0" algn="l"/>
              </a:tabLst>
            </a:pPr>
            <a:r>
              <a:rPr lang="en-US" sz="2000" spc="-1">
                <a:solidFill>
                  <a:schemeClr val="tx1"/>
                </a:solidFill>
                <a:latin typeface="+mj-ea"/>
                <a:cs typeface="+mj-ea"/>
              </a:rPr>
              <a:t>2021-</a:t>
            </a:r>
            <a:r>
              <a:rPr lang="en-US" altLang="en-US" sz="2000" spc="-1">
                <a:solidFill>
                  <a:schemeClr val="tx1"/>
                </a:solidFill>
                <a:latin typeface="+mj-ea"/>
                <a:cs typeface="+mj-ea"/>
              </a:rPr>
              <a:t>8</a:t>
            </a:r>
            <a:r>
              <a:rPr lang="en-US" sz="2000" spc="-1">
                <a:solidFill>
                  <a:schemeClr val="tx1"/>
                </a:solidFill>
                <a:latin typeface="+mj-ea"/>
                <a:cs typeface="+mj-ea"/>
              </a:rPr>
              <a:t>-</a:t>
            </a:r>
            <a:r>
              <a:rPr lang="en-US" altLang="en-US" sz="2000" spc="-1">
                <a:solidFill>
                  <a:schemeClr val="tx1"/>
                </a:solidFill>
                <a:latin typeface="+mj-ea"/>
                <a:cs typeface="+mj-ea"/>
              </a:rPr>
              <a:t>2</a:t>
            </a:r>
            <a:r>
              <a:rPr lang="en-US" sz="2000" spc="-1">
                <a:solidFill>
                  <a:schemeClr val="tx1"/>
                </a:solidFill>
                <a:latin typeface="+mj-ea"/>
                <a:cs typeface="+mj-ea"/>
              </a:rPr>
              <a:t>4</a:t>
            </a:r>
            <a:endParaRPr lang="en-US" sz="2000" b="0" strike="noStrike" spc="-1">
              <a:solidFill>
                <a:schemeClr val="tx1"/>
              </a:solidFill>
              <a:latin typeface="+mj-ea"/>
              <a:cs typeface="+mj-ea"/>
            </a:endParaRPr>
          </a:p>
        </p:txBody>
      </p:sp>
      <p:sp>
        <p:nvSpPr>
          <p:cNvPr id="9" name="CustomShape 1"/>
          <p:cNvSpPr/>
          <p:nvPr/>
        </p:nvSpPr>
        <p:spPr>
          <a:xfrm>
            <a:off x="565150" y="1567815"/>
            <a:ext cx="8013700" cy="159448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p>
            <a:pPr algn="ctr"/>
            <a:r>
              <a:rPr lang="en-US" sz="3200" b="1">
                <a:solidFill>
                  <a:schemeClr val="tx1"/>
                </a:solidFill>
                <a:latin typeface="+mj-ea"/>
                <a:cs typeface="+mj-ea"/>
              </a:rPr>
              <a:t>E</a:t>
            </a:r>
            <a:r>
              <a:rPr sz="3200" b="1">
                <a:solidFill>
                  <a:schemeClr val="tx1"/>
                </a:solidFill>
                <a:latin typeface="+mj-ea"/>
                <a:cs typeface="+mj-ea"/>
              </a:rPr>
              <a:t>xperimental</a:t>
            </a:r>
            <a:r>
              <a:rPr lang="en-US" sz="3200" b="1">
                <a:solidFill>
                  <a:schemeClr val="tx1"/>
                </a:solidFill>
                <a:latin typeface="+mj-ea"/>
                <a:cs typeface="+mj-ea"/>
              </a:rPr>
              <a:t> </a:t>
            </a:r>
            <a:r>
              <a:rPr sz="3200" b="1">
                <a:solidFill>
                  <a:schemeClr val="tx1"/>
                </a:solidFill>
                <a:latin typeface="+mj-ea"/>
                <a:cs typeface="+mj-ea"/>
              </a:rPr>
              <a:t>investigation of green water</a:t>
            </a:r>
            <a:r>
              <a:rPr lang="en-US" sz="3200" b="1">
                <a:solidFill>
                  <a:schemeClr val="tx1"/>
                </a:solidFill>
                <a:latin typeface="+mj-ea"/>
                <a:cs typeface="+mj-ea"/>
              </a:rPr>
              <a:t> </a:t>
            </a:r>
            <a:r>
              <a:rPr sz="3200" b="1">
                <a:solidFill>
                  <a:schemeClr val="tx1"/>
                </a:solidFill>
                <a:latin typeface="+mj-ea"/>
                <a:cs typeface="+mj-ea"/>
              </a:rPr>
              <a:t>lifetime loadings</a:t>
            </a:r>
            <a:endParaRPr sz="3200" b="1">
              <a:solidFill>
                <a:schemeClr val="tx1"/>
              </a:solidFill>
              <a:latin typeface="+mj-ea"/>
              <a:cs typeface="+mj-ea"/>
            </a:endParaRPr>
          </a:p>
        </p:txBody>
      </p:sp>
      <p:sp>
        <p:nvSpPr>
          <p:cNvPr id="8" name="Freeform 7"/>
          <p:cNvSpPr/>
          <p:nvPr/>
        </p:nvSpPr>
        <p:spPr>
          <a:xfrm rot="180000">
            <a:off x="-1184769" y="1398003"/>
            <a:ext cx="11169324" cy="5602853"/>
          </a:xfrm>
          <a:custGeom>
            <a:avLst/>
            <a:gdLst>
              <a:gd name="connsiteX0" fmla="*/ 100 w 17589"/>
              <a:gd name="connsiteY0" fmla="*/ 1327 h 8823"/>
              <a:gd name="connsiteX1" fmla="*/ 3551 w 17589"/>
              <a:gd name="connsiteY1" fmla="*/ 46 h 8823"/>
              <a:gd name="connsiteX2" fmla="*/ 2967 w 17589"/>
              <a:gd name="connsiteY2" fmla="*/ 1636 h 8823"/>
              <a:gd name="connsiteX3" fmla="*/ 3083 w 17589"/>
              <a:gd name="connsiteY3" fmla="*/ 3127 h 8823"/>
              <a:gd name="connsiteX4" fmla="*/ 4568 w 17589"/>
              <a:gd name="connsiteY4" fmla="*/ 3577 h 8823"/>
              <a:gd name="connsiteX5" fmla="*/ 6608 w 17589"/>
              <a:gd name="connsiteY5" fmla="*/ 2977 h 8823"/>
              <a:gd name="connsiteX6" fmla="*/ 7425 w 17589"/>
              <a:gd name="connsiteY6" fmla="*/ 2692 h 8823"/>
              <a:gd name="connsiteX7" fmla="*/ 8291 w 17589"/>
              <a:gd name="connsiteY7" fmla="*/ 3247 h 8823"/>
              <a:gd name="connsiteX8" fmla="*/ 9611 w 17589"/>
              <a:gd name="connsiteY8" fmla="*/ 3772 h 8823"/>
              <a:gd name="connsiteX9" fmla="*/ 11276 w 17589"/>
              <a:gd name="connsiteY9" fmla="*/ 3592 h 8823"/>
              <a:gd name="connsiteX10" fmla="*/ 12323 w 17589"/>
              <a:gd name="connsiteY10" fmla="*/ 3367 h 8823"/>
              <a:gd name="connsiteX11" fmla="*/ 13058 w 17589"/>
              <a:gd name="connsiteY11" fmla="*/ 3682 h 8823"/>
              <a:gd name="connsiteX12" fmla="*/ 14048 w 17589"/>
              <a:gd name="connsiteY12" fmla="*/ 3847 h 8823"/>
              <a:gd name="connsiteX13" fmla="*/ 16089 w 17589"/>
              <a:gd name="connsiteY13" fmla="*/ 2755 h 8823"/>
              <a:gd name="connsiteX14" fmla="*/ 17093 w 17589"/>
              <a:gd name="connsiteY14" fmla="*/ 3652 h 8823"/>
              <a:gd name="connsiteX15" fmla="*/ 17063 w 17589"/>
              <a:gd name="connsiteY15" fmla="*/ 3532 h 8823"/>
              <a:gd name="connsiteX16" fmla="*/ 17589 w 17589"/>
              <a:gd name="connsiteY16" fmla="*/ 8142 h 8823"/>
              <a:gd name="connsiteX17" fmla="*/ 2218 w 17589"/>
              <a:gd name="connsiteY17" fmla="*/ 8802 h 8823"/>
              <a:gd name="connsiteX18" fmla="*/ 68 w 17589"/>
              <a:gd name="connsiteY18" fmla="*/ 1292 h 88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7589" h="8823">
                <a:moveTo>
                  <a:pt x="100" y="1327"/>
                </a:moveTo>
                <a:cubicBezTo>
                  <a:pt x="481" y="1211"/>
                  <a:pt x="2846" y="-277"/>
                  <a:pt x="3551" y="46"/>
                </a:cubicBezTo>
                <a:cubicBezTo>
                  <a:pt x="4256" y="369"/>
                  <a:pt x="3199" y="1041"/>
                  <a:pt x="2967" y="1636"/>
                </a:cubicBezTo>
                <a:cubicBezTo>
                  <a:pt x="2735" y="2231"/>
                  <a:pt x="2792" y="2677"/>
                  <a:pt x="3083" y="3127"/>
                </a:cubicBezTo>
                <a:cubicBezTo>
                  <a:pt x="3374" y="3577"/>
                  <a:pt x="3863" y="3607"/>
                  <a:pt x="4568" y="3577"/>
                </a:cubicBezTo>
                <a:cubicBezTo>
                  <a:pt x="5273" y="3547"/>
                  <a:pt x="6054" y="3262"/>
                  <a:pt x="6608" y="2977"/>
                </a:cubicBezTo>
                <a:cubicBezTo>
                  <a:pt x="7162" y="2692"/>
                  <a:pt x="7256" y="2692"/>
                  <a:pt x="7425" y="2692"/>
                </a:cubicBezTo>
                <a:cubicBezTo>
                  <a:pt x="7594" y="2692"/>
                  <a:pt x="7991" y="3037"/>
                  <a:pt x="8291" y="3247"/>
                </a:cubicBezTo>
                <a:cubicBezTo>
                  <a:pt x="8591" y="3457"/>
                  <a:pt x="9041" y="3727"/>
                  <a:pt x="9611" y="3772"/>
                </a:cubicBezTo>
                <a:cubicBezTo>
                  <a:pt x="10181" y="3817"/>
                  <a:pt x="10661" y="3712"/>
                  <a:pt x="11276" y="3592"/>
                </a:cubicBezTo>
                <a:cubicBezTo>
                  <a:pt x="11891" y="3472"/>
                  <a:pt x="11972" y="3328"/>
                  <a:pt x="12323" y="3367"/>
                </a:cubicBezTo>
                <a:cubicBezTo>
                  <a:pt x="12674" y="3406"/>
                  <a:pt x="12761" y="3562"/>
                  <a:pt x="13058" y="3682"/>
                </a:cubicBezTo>
                <a:cubicBezTo>
                  <a:pt x="13355" y="3802"/>
                  <a:pt x="13535" y="3907"/>
                  <a:pt x="14048" y="3847"/>
                </a:cubicBezTo>
                <a:cubicBezTo>
                  <a:pt x="14561" y="3787"/>
                  <a:pt x="15049" y="2851"/>
                  <a:pt x="16089" y="2755"/>
                </a:cubicBezTo>
                <a:cubicBezTo>
                  <a:pt x="17129" y="2659"/>
                  <a:pt x="16805" y="3622"/>
                  <a:pt x="17093" y="3652"/>
                </a:cubicBezTo>
                <a:cubicBezTo>
                  <a:pt x="17381" y="3682"/>
                  <a:pt x="17063" y="2785"/>
                  <a:pt x="17063" y="3532"/>
                </a:cubicBezTo>
                <a:cubicBezTo>
                  <a:pt x="17063" y="4279"/>
                  <a:pt x="17583" y="7371"/>
                  <a:pt x="17589" y="8142"/>
                </a:cubicBezTo>
                <a:cubicBezTo>
                  <a:pt x="17595" y="8912"/>
                  <a:pt x="5503" y="8841"/>
                  <a:pt x="2218" y="8802"/>
                </a:cubicBezTo>
                <a:cubicBezTo>
                  <a:pt x="-1067" y="8763"/>
                  <a:pt x="353" y="6512"/>
                  <a:pt x="68" y="1292"/>
                </a:cubicBezTo>
              </a:path>
            </a:pathLst>
          </a:custGeom>
          <a:solidFill>
            <a:srgbClr val="00A6D6">
              <a:alpha val="6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CustomShape 1"/>
          <p:cNvSpPr/>
          <p:nvPr/>
        </p:nvSpPr>
        <p:spPr>
          <a:xfrm>
            <a:off x="1763280" y="205920"/>
            <a:ext cx="7105680" cy="85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r>
              <a:rPr lang="en-US" altLang="en-US" sz="3600" spc="-1">
                <a:solidFill>
                  <a:srgbClr val="00A6D6"/>
                </a:solidFill>
                <a:latin typeface="+mj-ea"/>
                <a:cs typeface="+mj-ea"/>
                <a:sym typeface="+mn-ea"/>
              </a:rPr>
              <a:t>Discussion point</a:t>
            </a:r>
            <a:endParaRPr lang="en-US" altLang="en-US" sz="3600" b="0" strike="noStrike" spc="-1">
              <a:solidFill>
                <a:srgbClr val="00A6D6"/>
              </a:solidFill>
              <a:latin typeface="+mj-ea"/>
              <a:cs typeface="+mj-ea"/>
              <a:sym typeface="+mn-ea"/>
            </a:endParaRPr>
          </a:p>
        </p:txBody>
      </p:sp>
      <p:pic>
        <p:nvPicPr>
          <p:cNvPr id="12" name="Picture 11" descr="Icon_greenwater_exp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1690370" y="1659890"/>
            <a:ext cx="3114040" cy="1824355"/>
          </a:xfrm>
          <a:prstGeom prst="rect">
            <a:avLst/>
          </a:prstGeom>
        </p:spPr>
      </p:pic>
      <p:sp>
        <p:nvSpPr>
          <p:cNvPr id="14" name="Text Box 13"/>
          <p:cNvSpPr txBox="true"/>
          <p:nvPr/>
        </p:nvSpPr>
        <p:spPr>
          <a:xfrm>
            <a:off x="5029200" y="1868170"/>
            <a:ext cx="817245" cy="14452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8800"/>
              <a:t>+</a:t>
            </a:r>
            <a:endParaRPr lang="en-US" altLang="en-US" sz="8800"/>
          </a:p>
        </p:txBody>
      </p:sp>
      <p:pic>
        <p:nvPicPr>
          <p:cNvPr id="15" name="Picture 1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6102985" y="1868170"/>
            <a:ext cx="1645920" cy="164592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6026785" y="1868170"/>
            <a:ext cx="1722120" cy="172212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5846445" y="1339850"/>
            <a:ext cx="2971800" cy="3124200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true"/>
          </p:cNvPicPr>
          <p:nvPr/>
        </p:nvPicPr>
        <p:blipFill>
          <a:blip r:embed="rId4">
            <a:clrChange>
              <a:clrFrom>
                <a:srgbClr val="F5F5F5">
                  <a:alpha val="100000"/>
                </a:srgbClr>
              </a:clrFrom>
              <a:clrTo>
                <a:srgbClr val="F5F5F5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46445" y="1196975"/>
            <a:ext cx="2551430" cy="2551430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4944745" y="1278890"/>
            <a:ext cx="3962400" cy="3124200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" name="TextBox 1"/>
          <p:cNvSpPr txBox="true"/>
          <p:nvPr/>
        </p:nvSpPr>
        <p:spPr>
          <a:xfrm>
            <a:off x="43858" y="1080532"/>
            <a:ext cx="1646716" cy="25685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false" anchor="t" anchorCtr="false" forceAA="false" compatLnSpc="true">
            <a:spAutoFit/>
          </a:bodyPr>
          <a:p>
            <a:pPr marL="285750" indent="-285750">
              <a:buFont typeface="Arial"/>
              <a:buChar char="•"/>
            </a:pPr>
            <a:r>
              <a:rPr lang="en-US" altLang="en-US" sz="1400">
                <a:solidFill>
                  <a:schemeClr val="bg1">
                    <a:lumMod val="85000"/>
                  </a:schemeClr>
                </a:solidFill>
                <a:latin typeface="+mj-ea"/>
                <a:cs typeface="+mj-ea"/>
                <a:sym typeface="+mn-ea"/>
              </a:rPr>
              <a:t>The project</a:t>
            </a:r>
            <a:endParaRPr lang="en-US" sz="1400">
              <a:solidFill>
                <a:schemeClr val="bg1">
                  <a:lumMod val="85000"/>
                </a:schemeClr>
              </a:solidFill>
              <a:latin typeface="+mj-ea"/>
              <a:cs typeface="+mj-ea"/>
            </a:endParaRPr>
          </a:p>
          <a:p>
            <a:pPr marL="285750" indent="-285750">
              <a:buFont typeface="Arial"/>
              <a:buChar char="•"/>
            </a:pPr>
            <a:endParaRPr lang="en-US" sz="1400">
              <a:solidFill>
                <a:schemeClr val="bg1">
                  <a:lumMod val="85000"/>
                </a:schemeClr>
              </a:solidFill>
              <a:latin typeface="+mj-ea"/>
              <a:cs typeface="+mj-ea"/>
            </a:endParaRPr>
          </a:p>
          <a:p>
            <a:pPr marL="285750" indent="-285750">
              <a:buFont typeface="Arial"/>
              <a:buChar char="•"/>
            </a:pPr>
            <a:r>
              <a:rPr lang="en-US" sz="1400">
                <a:solidFill>
                  <a:schemeClr val="bg1">
                    <a:lumMod val="85000"/>
                  </a:schemeClr>
                </a:solidFill>
                <a:latin typeface="+mj-ea"/>
                <a:cs typeface="+mj-ea"/>
              </a:rPr>
              <a:t>Research</a:t>
            </a:r>
            <a:endParaRPr lang="en-US" sz="1400">
              <a:solidFill>
                <a:schemeClr val="bg1">
                  <a:lumMod val="85000"/>
                </a:schemeClr>
              </a:solidFill>
              <a:latin typeface="+mj-ea"/>
              <a:cs typeface="+mj-ea"/>
            </a:endParaRPr>
          </a:p>
          <a:p>
            <a:pPr marL="285750" indent="-285750">
              <a:buFont typeface="Arial"/>
              <a:buChar char="•"/>
            </a:pPr>
            <a:endParaRPr lang="en-US" sz="1400">
              <a:solidFill>
                <a:schemeClr val="bg1"/>
              </a:solidFill>
              <a:latin typeface="+mj-ea"/>
              <a:cs typeface="+mj-ea"/>
            </a:endParaRPr>
          </a:p>
          <a:p>
            <a:pPr>
              <a:lnSpc>
                <a:spcPct val="150000"/>
              </a:lnSpc>
            </a:pPr>
            <a:r>
              <a:rPr lang="en-US" sz="1400">
                <a:solidFill>
                  <a:schemeClr val="bg1"/>
                </a:solidFill>
                <a:latin typeface="+mj-ea"/>
                <a:cs typeface="+mj-ea"/>
              </a:rPr>
              <a:t>         </a:t>
            </a:r>
            <a:r>
              <a:rPr lang="en-US" sz="1400">
                <a:solidFill>
                  <a:schemeClr val="bg1">
                    <a:lumMod val="85000"/>
                  </a:schemeClr>
                </a:solidFill>
                <a:latin typeface="+mj-ea"/>
                <a:cs typeface="+mj-ea"/>
              </a:rPr>
              <a:t>- Subject</a:t>
            </a:r>
            <a:endParaRPr lang="en-US" sz="1400">
              <a:solidFill>
                <a:schemeClr val="bg1">
                  <a:lumMod val="85000"/>
                </a:schemeClr>
              </a:solidFill>
              <a:latin typeface="+mj-ea"/>
              <a:cs typeface="+mj-ea"/>
            </a:endParaRPr>
          </a:p>
          <a:p>
            <a:pPr>
              <a:lnSpc>
                <a:spcPct val="150000"/>
              </a:lnSpc>
            </a:pPr>
            <a:r>
              <a:rPr lang="en-US" sz="1400">
                <a:solidFill>
                  <a:schemeClr val="bg1"/>
                </a:solidFill>
                <a:latin typeface="+mj-ea"/>
                <a:ea typeface="+mn-lt"/>
                <a:cs typeface="+mj-ea"/>
              </a:rPr>
              <a:t>         </a:t>
            </a:r>
            <a:r>
              <a:rPr lang="en-US" sz="1400">
                <a:solidFill>
                  <a:schemeClr val="tx1"/>
                </a:solidFill>
                <a:latin typeface="+mj-ea"/>
                <a:ea typeface="+mn-lt"/>
                <a:cs typeface="+mj-ea"/>
              </a:rPr>
              <a:t>- Method</a:t>
            </a:r>
            <a:endParaRPr lang="en-US">
              <a:solidFill>
                <a:schemeClr val="bg1"/>
              </a:solidFill>
              <a:latin typeface="+mj-ea"/>
              <a:ea typeface="+mn-lt"/>
              <a:cs typeface="+mj-ea"/>
            </a:endParaRPr>
          </a:p>
          <a:p>
            <a:pPr>
              <a:lnSpc>
                <a:spcPct val="150000"/>
              </a:lnSpc>
            </a:pPr>
            <a:endParaRPr lang="en-US" sz="1400">
              <a:solidFill>
                <a:schemeClr val="bg1"/>
              </a:solidFill>
              <a:latin typeface="+mj-ea"/>
              <a:cs typeface="+mj-ea"/>
            </a:endParaRPr>
          </a:p>
          <a:p>
            <a:pPr marL="285750" indent="-285750">
              <a:buFont typeface="Arial"/>
              <a:buChar char="•"/>
            </a:pPr>
            <a:r>
              <a:rPr lang="en-US" sz="1400">
                <a:solidFill>
                  <a:schemeClr val="bg1"/>
                </a:solidFill>
                <a:latin typeface="+mj-ea"/>
                <a:cs typeface="+mj-ea"/>
              </a:rPr>
              <a:t>Prospects</a:t>
            </a:r>
            <a:endParaRPr lang="en-US" sz="1400">
              <a:solidFill>
                <a:schemeClr val="bg1"/>
              </a:solidFill>
              <a:latin typeface="+mj-ea"/>
              <a:cs typeface="+mj-ea"/>
            </a:endParaRPr>
          </a:p>
          <a:p>
            <a:pPr marL="285750" indent="-285750">
              <a:buFont typeface="Arial"/>
              <a:buChar char="•"/>
            </a:pPr>
            <a:endParaRPr lang="en-US" sz="1400">
              <a:solidFill>
                <a:schemeClr val="bg1"/>
              </a:solidFill>
              <a:latin typeface="+mj-ea"/>
              <a:cs typeface="+mj-ea"/>
            </a:endParaRPr>
          </a:p>
          <a:p>
            <a:pPr marL="285750" indent="-285750">
              <a:buFont typeface="Arial"/>
              <a:buChar char="•"/>
            </a:pPr>
            <a:r>
              <a:rPr lang="en-US" sz="1400">
                <a:solidFill>
                  <a:schemeClr val="bg1"/>
                </a:solidFill>
                <a:latin typeface="+mj-ea"/>
                <a:cs typeface="+mj-ea"/>
              </a:rPr>
              <a:t>Summary</a:t>
            </a:r>
            <a:endParaRPr lang="en-US" sz="1400">
              <a:solidFill>
                <a:schemeClr val="bg1"/>
              </a:solidFill>
              <a:latin typeface="+mj-ea"/>
              <a:cs typeface="+mj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ldLvl="0" animBg="true"/>
      <p:bldP spid="18" grpId="0" bldLvl="0" animBg="true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CustomShape 1"/>
          <p:cNvSpPr/>
          <p:nvPr/>
        </p:nvSpPr>
        <p:spPr>
          <a:xfrm>
            <a:off x="1763280" y="205920"/>
            <a:ext cx="7105680" cy="85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3600" spc="-1">
                <a:solidFill>
                  <a:srgbClr val="00A6D6"/>
                </a:solidFill>
                <a:latin typeface="+mj-ea"/>
                <a:cs typeface="+mj-ea"/>
              </a:rPr>
              <a:t>Scaling</a:t>
            </a:r>
            <a:r>
              <a:rPr lang="en-US" sz="3600" b="0" strike="noStrike" spc="-1">
                <a:solidFill>
                  <a:srgbClr val="00A6D6"/>
                </a:solidFill>
                <a:latin typeface="+mj-ea"/>
                <a:cs typeface="+mj-ea"/>
              </a:rPr>
              <a:t> experiments</a:t>
            </a:r>
            <a:endParaRPr lang="en-US" sz="3600" b="0" strike="noStrike" spc="-1">
              <a:latin typeface="+mj-ea"/>
              <a:cs typeface="+mj-ea"/>
            </a:endParaRPr>
          </a:p>
        </p:txBody>
      </p:sp>
      <p:sp>
        <p:nvSpPr>
          <p:cNvPr id="2" name="TextBox 1"/>
          <p:cNvSpPr txBox="true"/>
          <p:nvPr/>
        </p:nvSpPr>
        <p:spPr>
          <a:xfrm>
            <a:off x="43858" y="1080532"/>
            <a:ext cx="1646716" cy="25685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false" anchor="t" anchorCtr="false" forceAA="false" compatLnSpc="tru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altLang="en-US" sz="1400">
                <a:solidFill>
                  <a:schemeClr val="bg1">
                    <a:lumMod val="85000"/>
                  </a:schemeClr>
                </a:solidFill>
                <a:latin typeface="+mj-ea"/>
                <a:cs typeface="+mj-ea"/>
                <a:sym typeface="+mn-ea"/>
              </a:rPr>
              <a:t>The project</a:t>
            </a:r>
            <a:endParaRPr lang="en-US" sz="1400">
              <a:solidFill>
                <a:schemeClr val="bg1">
                  <a:lumMod val="85000"/>
                </a:schemeClr>
              </a:solidFill>
              <a:latin typeface="+mj-ea"/>
              <a:cs typeface="+mj-ea"/>
            </a:endParaRPr>
          </a:p>
          <a:p>
            <a:pPr marL="285750" indent="-285750">
              <a:buFont typeface="Arial"/>
              <a:buChar char="•"/>
            </a:pPr>
            <a:endParaRPr lang="en-US" sz="1400">
              <a:solidFill>
                <a:schemeClr val="bg1">
                  <a:lumMod val="85000"/>
                </a:schemeClr>
              </a:solidFill>
              <a:latin typeface="+mj-ea"/>
              <a:cs typeface="+mj-ea"/>
            </a:endParaRPr>
          </a:p>
          <a:p>
            <a:pPr marL="285750" indent="-285750">
              <a:buFont typeface="Arial"/>
              <a:buChar char="•"/>
            </a:pPr>
            <a:r>
              <a:rPr lang="en-US" sz="1400">
                <a:solidFill>
                  <a:schemeClr val="bg1">
                    <a:lumMod val="85000"/>
                  </a:schemeClr>
                </a:solidFill>
                <a:latin typeface="+mj-ea"/>
                <a:cs typeface="+mj-ea"/>
              </a:rPr>
              <a:t>Research</a:t>
            </a:r>
            <a:endParaRPr lang="en-US" sz="1400">
              <a:solidFill>
                <a:schemeClr val="bg1">
                  <a:lumMod val="85000"/>
                </a:schemeClr>
              </a:solidFill>
              <a:latin typeface="+mj-ea"/>
              <a:cs typeface="+mj-ea"/>
            </a:endParaRPr>
          </a:p>
          <a:p>
            <a:pPr marL="285750" indent="-285750">
              <a:buFont typeface="Arial"/>
              <a:buChar char="•"/>
            </a:pPr>
            <a:endParaRPr lang="en-US" sz="1400">
              <a:solidFill>
                <a:schemeClr val="bg1">
                  <a:lumMod val="85000"/>
                </a:schemeClr>
              </a:solidFill>
              <a:latin typeface="+mj-ea"/>
              <a:cs typeface="+mj-ea"/>
            </a:endParaRPr>
          </a:p>
          <a:p>
            <a:pPr>
              <a:lnSpc>
                <a:spcPct val="150000"/>
              </a:lnSpc>
            </a:pPr>
            <a:r>
              <a:rPr lang="en-US" sz="1400">
                <a:solidFill>
                  <a:schemeClr val="bg1">
                    <a:lumMod val="85000"/>
                  </a:schemeClr>
                </a:solidFill>
                <a:latin typeface="+mj-ea"/>
                <a:cs typeface="+mj-ea"/>
              </a:rPr>
              <a:t>         - Subject</a:t>
            </a:r>
            <a:endParaRPr lang="en-US" sz="1400">
              <a:solidFill>
                <a:schemeClr val="bg1">
                  <a:lumMod val="85000"/>
                </a:schemeClr>
              </a:solidFill>
              <a:latin typeface="+mj-ea"/>
              <a:cs typeface="+mj-ea"/>
            </a:endParaRPr>
          </a:p>
          <a:p>
            <a:pPr>
              <a:lnSpc>
                <a:spcPct val="150000"/>
              </a:lnSpc>
            </a:pPr>
            <a:r>
              <a:rPr lang="en-US" sz="1400">
                <a:solidFill>
                  <a:schemeClr val="bg1"/>
                </a:solidFill>
                <a:latin typeface="+mj-ea"/>
                <a:ea typeface="+mn-lt"/>
                <a:cs typeface="+mj-ea"/>
              </a:rPr>
              <a:t>      </a:t>
            </a:r>
            <a:r>
              <a:rPr lang="en-US" sz="1400">
                <a:latin typeface="+mj-ea"/>
                <a:ea typeface="+mn-lt"/>
                <a:cs typeface="+mj-ea"/>
              </a:rPr>
              <a:t>   - Method</a:t>
            </a:r>
            <a:endParaRPr lang="en-US">
              <a:latin typeface="+mj-ea"/>
              <a:ea typeface="+mn-lt"/>
              <a:cs typeface="+mj-ea"/>
            </a:endParaRPr>
          </a:p>
          <a:p>
            <a:pPr>
              <a:lnSpc>
                <a:spcPct val="150000"/>
              </a:lnSpc>
            </a:pPr>
            <a:endParaRPr lang="en-US" sz="1400">
              <a:solidFill>
                <a:schemeClr val="bg1"/>
              </a:solidFill>
              <a:latin typeface="+mj-ea"/>
              <a:cs typeface="+mj-ea"/>
            </a:endParaRPr>
          </a:p>
          <a:p>
            <a:pPr marL="285750" indent="-285750">
              <a:buFont typeface="Arial"/>
              <a:buChar char="•"/>
            </a:pPr>
            <a:r>
              <a:rPr lang="en-US" sz="1400">
                <a:solidFill>
                  <a:schemeClr val="bg1"/>
                </a:solidFill>
                <a:latin typeface="+mj-ea"/>
                <a:cs typeface="+mj-ea"/>
              </a:rPr>
              <a:t>Prospects</a:t>
            </a:r>
            <a:endParaRPr lang="en-US" sz="1400">
              <a:solidFill>
                <a:schemeClr val="bg1"/>
              </a:solidFill>
              <a:latin typeface="+mj-ea"/>
              <a:cs typeface="+mj-ea"/>
            </a:endParaRPr>
          </a:p>
          <a:p>
            <a:pPr marL="285750" indent="-285750">
              <a:buFont typeface="Arial"/>
              <a:buChar char="•"/>
            </a:pPr>
            <a:endParaRPr lang="en-US" sz="1400">
              <a:solidFill>
                <a:schemeClr val="bg1"/>
              </a:solidFill>
              <a:latin typeface="+mj-ea"/>
              <a:cs typeface="+mj-ea"/>
            </a:endParaRPr>
          </a:p>
          <a:p>
            <a:pPr marL="285750" indent="-285750">
              <a:buFont typeface="Arial"/>
              <a:buChar char="•"/>
            </a:pPr>
            <a:r>
              <a:rPr lang="en-US" sz="1400">
                <a:solidFill>
                  <a:schemeClr val="bg1"/>
                </a:solidFill>
                <a:latin typeface="+mj-ea"/>
                <a:cs typeface="+mj-ea"/>
              </a:rPr>
              <a:t>Summary</a:t>
            </a:r>
            <a:endParaRPr lang="en-US" sz="1400">
              <a:solidFill>
                <a:schemeClr val="bg1"/>
              </a:solidFill>
              <a:latin typeface="+mj-ea"/>
              <a:cs typeface="+mj-ea"/>
            </a:endParaRPr>
          </a:p>
        </p:txBody>
      </p:sp>
      <p:pic>
        <p:nvPicPr>
          <p:cNvPr id="3" name="Picture 3" descr="Diagram&#10;&#10;Description automatically generated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3597810" y="2278343"/>
            <a:ext cx="3436705" cy="2224624"/>
          </a:xfrm>
          <a:prstGeom prst="rect">
            <a:avLst/>
          </a:prstGeom>
        </p:spPr>
      </p:pic>
      <p:pic>
        <p:nvPicPr>
          <p:cNvPr id="4" name="Picture 4" descr="A picture containing diagram&#10;&#10;Description automatically generated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3597811" y="1156028"/>
            <a:ext cx="3211958" cy="1059521"/>
          </a:xfrm>
          <a:prstGeom prst="rect">
            <a:avLst/>
          </a:prstGeom>
        </p:spPr>
      </p:pic>
      <p:sp>
        <p:nvSpPr>
          <p:cNvPr id="5" name="TextBox 4"/>
          <p:cNvSpPr txBox="true"/>
          <p:nvPr/>
        </p:nvSpPr>
        <p:spPr>
          <a:xfrm>
            <a:off x="3597811" y="4502813"/>
            <a:ext cx="2743200" cy="2139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false" anchor="t" anchorCtr="false" forceAA="false" compatLnSpc="true">
            <a:spAutoFit/>
          </a:bodyPr>
          <a:lstStyle/>
          <a:p>
            <a:r>
              <a:rPr lang="en-US" altLang="en-US" sz="800">
                <a:solidFill>
                  <a:schemeClr val="tx1"/>
                </a:solidFill>
                <a:latin typeface="+mj-ea"/>
                <a:cs typeface="+mj-ea"/>
              </a:rPr>
              <a:t>(</a:t>
            </a:r>
            <a:r>
              <a:rPr lang="en-US" sz="800">
                <a:solidFill>
                  <a:schemeClr val="tx1"/>
                </a:solidFill>
                <a:latin typeface="+mj-ea"/>
                <a:cs typeface="+mj-ea"/>
              </a:rPr>
              <a:t>Dias and Ghidaglia</a:t>
            </a:r>
            <a:r>
              <a:rPr lang="en-US" altLang="en-US" sz="800">
                <a:solidFill>
                  <a:schemeClr val="tx1"/>
                </a:solidFill>
                <a:latin typeface="+mj-ea"/>
                <a:cs typeface="+mj-ea"/>
              </a:rPr>
              <a:t>,</a:t>
            </a:r>
            <a:r>
              <a:rPr lang="en-US" sz="800">
                <a:solidFill>
                  <a:schemeClr val="tx1"/>
                </a:solidFill>
                <a:latin typeface="+mj-ea"/>
                <a:cs typeface="+mj-ea"/>
              </a:rPr>
              <a:t> 2018</a:t>
            </a:r>
            <a:r>
              <a:rPr lang="en-US" altLang="en-US" sz="800">
                <a:solidFill>
                  <a:schemeClr val="tx1"/>
                </a:solidFill>
                <a:latin typeface="+mj-ea"/>
                <a:cs typeface="+mj-ea"/>
              </a:rPr>
              <a:t>)</a:t>
            </a:r>
            <a:endParaRPr lang="en-US" altLang="en-US" sz="800">
              <a:solidFill>
                <a:schemeClr val="tx1"/>
              </a:solidFill>
              <a:latin typeface="+mj-ea"/>
              <a:cs typeface="+mj-ea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981200" y="1650365"/>
            <a:ext cx="6423660" cy="381000"/>
          </a:xfrm>
          <a:prstGeom prst="rect">
            <a:avLst/>
          </a:prstGeom>
          <a:solidFill>
            <a:srgbClr val="B4C7E7"/>
          </a:solidFill>
          <a:ln>
            <a:solidFill>
              <a:srgbClr val="B4C7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19" name="CustomShape 1"/>
          <p:cNvSpPr/>
          <p:nvPr/>
        </p:nvSpPr>
        <p:spPr>
          <a:xfrm>
            <a:off x="1763280" y="205920"/>
            <a:ext cx="7105680" cy="85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3600" spc="-1">
                <a:solidFill>
                  <a:srgbClr val="00A6D6"/>
                </a:solidFill>
                <a:latin typeface="+mj-ea"/>
                <a:cs typeface="+mj-ea"/>
              </a:rPr>
              <a:t>Scaling</a:t>
            </a:r>
            <a:r>
              <a:rPr lang="en-US" sz="3600" b="0" strike="noStrike" spc="-1">
                <a:solidFill>
                  <a:srgbClr val="00A6D6"/>
                </a:solidFill>
                <a:latin typeface="+mj-ea"/>
                <a:cs typeface="+mj-ea"/>
              </a:rPr>
              <a:t> experiments</a:t>
            </a:r>
            <a:endParaRPr lang="en-US" sz="3600" b="0" strike="noStrike" spc="-1">
              <a:latin typeface="+mj-ea"/>
              <a:cs typeface="+mj-ea"/>
            </a:endParaRPr>
          </a:p>
        </p:txBody>
      </p:sp>
      <p:sp>
        <p:nvSpPr>
          <p:cNvPr id="2" name="TextBox 1"/>
          <p:cNvSpPr txBox="true"/>
          <p:nvPr/>
        </p:nvSpPr>
        <p:spPr>
          <a:xfrm>
            <a:off x="43858" y="1080532"/>
            <a:ext cx="1646716" cy="25685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false" anchor="t" anchorCtr="false" forceAA="false" compatLnSpc="tru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altLang="en-US" sz="1400">
                <a:solidFill>
                  <a:schemeClr val="bg1">
                    <a:lumMod val="85000"/>
                  </a:schemeClr>
                </a:solidFill>
                <a:latin typeface="+mj-ea"/>
                <a:cs typeface="+mj-ea"/>
                <a:sym typeface="+mn-ea"/>
              </a:rPr>
              <a:t>The project</a:t>
            </a:r>
            <a:endParaRPr lang="en-US" sz="1400">
              <a:solidFill>
                <a:schemeClr val="bg1">
                  <a:lumMod val="85000"/>
                </a:schemeClr>
              </a:solidFill>
              <a:latin typeface="+mj-ea"/>
              <a:cs typeface="+mj-ea"/>
            </a:endParaRPr>
          </a:p>
          <a:p>
            <a:pPr marL="285750" indent="-285750">
              <a:buFont typeface="Arial"/>
              <a:buChar char="•"/>
            </a:pPr>
            <a:endParaRPr lang="en-US" sz="1400">
              <a:solidFill>
                <a:schemeClr val="bg1">
                  <a:lumMod val="85000"/>
                </a:schemeClr>
              </a:solidFill>
              <a:latin typeface="+mj-ea"/>
              <a:cs typeface="+mj-ea"/>
            </a:endParaRPr>
          </a:p>
          <a:p>
            <a:pPr marL="285750" indent="-285750">
              <a:buFont typeface="Arial"/>
              <a:buChar char="•"/>
            </a:pPr>
            <a:r>
              <a:rPr lang="en-US" sz="1400">
                <a:solidFill>
                  <a:schemeClr val="bg1">
                    <a:lumMod val="85000"/>
                  </a:schemeClr>
                </a:solidFill>
                <a:latin typeface="+mj-ea"/>
                <a:cs typeface="+mj-ea"/>
              </a:rPr>
              <a:t>Research</a:t>
            </a:r>
            <a:endParaRPr lang="en-US" sz="1400">
              <a:solidFill>
                <a:schemeClr val="bg1">
                  <a:lumMod val="85000"/>
                </a:schemeClr>
              </a:solidFill>
              <a:latin typeface="+mj-ea"/>
              <a:cs typeface="+mj-ea"/>
            </a:endParaRPr>
          </a:p>
          <a:p>
            <a:pPr marL="285750" indent="-285750">
              <a:buFont typeface="Arial"/>
              <a:buChar char="•"/>
            </a:pPr>
            <a:endParaRPr lang="en-US" sz="1400">
              <a:solidFill>
                <a:schemeClr val="bg1">
                  <a:lumMod val="85000"/>
                </a:schemeClr>
              </a:solidFill>
              <a:latin typeface="+mj-ea"/>
              <a:cs typeface="+mj-ea"/>
            </a:endParaRPr>
          </a:p>
          <a:p>
            <a:pPr>
              <a:lnSpc>
                <a:spcPct val="150000"/>
              </a:lnSpc>
            </a:pPr>
            <a:r>
              <a:rPr lang="en-US" sz="1400">
                <a:solidFill>
                  <a:schemeClr val="bg1">
                    <a:lumMod val="85000"/>
                  </a:schemeClr>
                </a:solidFill>
                <a:latin typeface="+mj-ea"/>
                <a:cs typeface="+mj-ea"/>
              </a:rPr>
              <a:t>         - Subject</a:t>
            </a:r>
            <a:endParaRPr lang="en-US" sz="1400">
              <a:solidFill>
                <a:schemeClr val="bg1">
                  <a:lumMod val="85000"/>
                </a:schemeClr>
              </a:solidFill>
              <a:latin typeface="+mj-ea"/>
              <a:cs typeface="+mj-ea"/>
            </a:endParaRPr>
          </a:p>
          <a:p>
            <a:pPr>
              <a:lnSpc>
                <a:spcPct val="150000"/>
              </a:lnSpc>
            </a:pPr>
            <a:r>
              <a:rPr lang="en-US" sz="1400">
                <a:solidFill>
                  <a:schemeClr val="bg1"/>
                </a:solidFill>
                <a:latin typeface="+mj-ea"/>
                <a:ea typeface="+mn-lt"/>
                <a:cs typeface="+mj-ea"/>
              </a:rPr>
              <a:t>      </a:t>
            </a:r>
            <a:r>
              <a:rPr lang="en-US" sz="1400">
                <a:latin typeface="+mj-ea"/>
                <a:ea typeface="+mn-lt"/>
                <a:cs typeface="+mj-ea"/>
              </a:rPr>
              <a:t>   - Method</a:t>
            </a:r>
            <a:endParaRPr lang="en-US">
              <a:latin typeface="+mj-ea"/>
              <a:ea typeface="+mn-lt"/>
              <a:cs typeface="+mj-ea"/>
            </a:endParaRPr>
          </a:p>
          <a:p>
            <a:pPr>
              <a:lnSpc>
                <a:spcPct val="150000"/>
              </a:lnSpc>
            </a:pPr>
            <a:endParaRPr lang="en-US" sz="1400">
              <a:solidFill>
                <a:schemeClr val="bg1"/>
              </a:solidFill>
              <a:latin typeface="+mj-ea"/>
              <a:cs typeface="+mj-ea"/>
            </a:endParaRPr>
          </a:p>
          <a:p>
            <a:pPr marL="285750" indent="-285750">
              <a:buFont typeface="Arial"/>
              <a:buChar char="•"/>
            </a:pPr>
            <a:r>
              <a:rPr lang="en-US" sz="1400">
                <a:solidFill>
                  <a:schemeClr val="bg1"/>
                </a:solidFill>
                <a:latin typeface="+mj-ea"/>
                <a:cs typeface="+mj-ea"/>
              </a:rPr>
              <a:t>Prospects</a:t>
            </a:r>
            <a:endParaRPr lang="en-US" sz="1400">
              <a:solidFill>
                <a:schemeClr val="bg1"/>
              </a:solidFill>
              <a:latin typeface="+mj-ea"/>
              <a:cs typeface="+mj-ea"/>
            </a:endParaRPr>
          </a:p>
          <a:p>
            <a:pPr marL="285750" indent="-285750">
              <a:buFont typeface="Arial"/>
              <a:buChar char="•"/>
            </a:pPr>
            <a:endParaRPr lang="en-US" sz="1400">
              <a:solidFill>
                <a:schemeClr val="bg1"/>
              </a:solidFill>
              <a:latin typeface="+mj-ea"/>
              <a:cs typeface="+mj-ea"/>
            </a:endParaRPr>
          </a:p>
          <a:p>
            <a:pPr marL="285750" indent="-285750">
              <a:buFont typeface="Arial"/>
              <a:buChar char="•"/>
            </a:pPr>
            <a:r>
              <a:rPr lang="en-US" sz="1400">
                <a:solidFill>
                  <a:schemeClr val="bg1"/>
                </a:solidFill>
                <a:latin typeface="+mj-ea"/>
                <a:cs typeface="+mj-ea"/>
              </a:rPr>
              <a:t>Summary</a:t>
            </a:r>
            <a:endParaRPr lang="en-US" sz="1400">
              <a:solidFill>
                <a:schemeClr val="bg1"/>
              </a:solidFill>
              <a:latin typeface="+mj-ea"/>
              <a:cs typeface="+mj-ea"/>
            </a:endParaRPr>
          </a:p>
        </p:txBody>
      </p:sp>
      <p:pic>
        <p:nvPicPr>
          <p:cNvPr id="3" name="Picture 2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5791835" y="2651760"/>
            <a:ext cx="2613025" cy="1742440"/>
          </a:xfrm>
          <a:prstGeom prst="rect">
            <a:avLst/>
          </a:prstGeom>
        </p:spPr>
      </p:pic>
      <p:sp>
        <p:nvSpPr>
          <p:cNvPr id="4" name="TextShape 3"/>
          <p:cNvSpPr txBox="true"/>
          <p:nvPr/>
        </p:nvSpPr>
        <p:spPr>
          <a:xfrm>
            <a:off x="5791835" y="2325370"/>
            <a:ext cx="2107565" cy="440055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t">
            <a:noAutofit/>
          </a:bodyPr>
          <a:p>
            <a:r>
              <a:rPr lang="en-US" altLang="en-US" sz="2000" spc="-1">
                <a:latin typeface="+mj-ea"/>
                <a:cs typeface="+mj-ea"/>
              </a:rPr>
              <a:t> towing tank 2</a:t>
            </a:r>
            <a:endParaRPr lang="en-US" altLang="en-US" sz="2000" b="0" strike="noStrike" spc="-1">
              <a:latin typeface="+mj-ea"/>
              <a:cs typeface="+mj-ea"/>
            </a:endParaRPr>
          </a:p>
        </p:txBody>
      </p:sp>
      <p:pic>
        <p:nvPicPr>
          <p:cNvPr id="6" name="Picture 5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2651760"/>
            <a:ext cx="2809875" cy="1743075"/>
          </a:xfrm>
          <a:prstGeom prst="rect">
            <a:avLst/>
          </a:prstGeom>
        </p:spPr>
      </p:pic>
      <p:sp>
        <p:nvSpPr>
          <p:cNvPr id="7" name="TextShape 3"/>
          <p:cNvSpPr txBox="true"/>
          <p:nvPr/>
        </p:nvSpPr>
        <p:spPr>
          <a:xfrm>
            <a:off x="1987550" y="2325370"/>
            <a:ext cx="2107565" cy="440055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t">
            <a:noAutofit/>
          </a:bodyPr>
          <a:p>
            <a:r>
              <a:rPr lang="en-US" altLang="en-US" sz="2000" spc="-1">
                <a:latin typeface="+mj-ea"/>
                <a:cs typeface="+mj-ea"/>
              </a:rPr>
              <a:t> towing tank 1</a:t>
            </a:r>
            <a:endParaRPr lang="en-US" altLang="en-US" sz="2000" spc="-1">
              <a:latin typeface="+mj-ea"/>
              <a:cs typeface="+mj-ea"/>
            </a:endParaRPr>
          </a:p>
          <a:p>
            <a:endParaRPr lang="en-US" sz="2000" b="0" strike="noStrike" spc="-1">
              <a:latin typeface="+mj-ea"/>
              <a:cs typeface="+mj-ea"/>
            </a:endParaRPr>
          </a:p>
        </p:txBody>
      </p:sp>
      <p:sp>
        <p:nvSpPr>
          <p:cNvPr id="8" name="TextShape 3"/>
          <p:cNvSpPr txBox="true"/>
          <p:nvPr/>
        </p:nvSpPr>
        <p:spPr>
          <a:xfrm>
            <a:off x="1981200" y="4394200"/>
            <a:ext cx="2143760" cy="29845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t">
            <a:noAutofit/>
          </a:bodyPr>
          <a:p>
            <a:r>
              <a:rPr lang="en-US" altLang="en-US" sz="800" spc="-1">
                <a:solidFill>
                  <a:schemeClr val="tx1"/>
                </a:solidFill>
                <a:latin typeface="+mj-ea"/>
                <a:cs typeface="+mj-ea"/>
              </a:rPr>
              <a:t>(TU Delft)</a:t>
            </a:r>
            <a:endParaRPr lang="en-US" altLang="en-US" sz="800" spc="-1">
              <a:solidFill>
                <a:schemeClr val="tx1"/>
              </a:solidFill>
              <a:latin typeface="+mj-ea"/>
              <a:cs typeface="+mj-ea"/>
            </a:endParaRPr>
          </a:p>
        </p:txBody>
      </p:sp>
      <p:sp>
        <p:nvSpPr>
          <p:cNvPr id="16" name="Text Box 15"/>
          <p:cNvSpPr txBox="true"/>
          <p:nvPr/>
        </p:nvSpPr>
        <p:spPr>
          <a:xfrm>
            <a:off x="2741930" y="1650365"/>
            <a:ext cx="622935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 sz="1200">
                <a:latin typeface="+mj-ea"/>
                <a:cs typeface="+mj-ea"/>
              </a:rPr>
              <a:t>1:125</a:t>
            </a:r>
            <a:endParaRPr lang="en-US" altLang="en-US" sz="1200">
              <a:latin typeface="+mj-ea"/>
              <a:cs typeface="+mj-ea"/>
            </a:endParaRPr>
          </a:p>
        </p:txBody>
      </p:sp>
      <p:sp>
        <p:nvSpPr>
          <p:cNvPr id="17" name="Text Box 16"/>
          <p:cNvSpPr txBox="true"/>
          <p:nvPr/>
        </p:nvSpPr>
        <p:spPr>
          <a:xfrm>
            <a:off x="4515485" y="1691640"/>
            <a:ext cx="52578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 sz="1200">
                <a:latin typeface="+mj-ea"/>
                <a:cs typeface="+mj-ea"/>
              </a:rPr>
              <a:t>1:85</a:t>
            </a:r>
            <a:endParaRPr lang="en-US" altLang="en-US" sz="1200">
              <a:latin typeface="+mj-ea"/>
              <a:cs typeface="+mj-ea"/>
            </a:endParaRPr>
          </a:p>
        </p:txBody>
      </p:sp>
      <p:sp>
        <p:nvSpPr>
          <p:cNvPr id="18" name="Text Box 17"/>
          <p:cNvSpPr txBox="true"/>
          <p:nvPr/>
        </p:nvSpPr>
        <p:spPr>
          <a:xfrm>
            <a:off x="6820535" y="1720850"/>
            <a:ext cx="52578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 sz="1200">
                <a:latin typeface="+mj-ea"/>
                <a:cs typeface="+mj-ea"/>
              </a:rPr>
              <a:t>1:50</a:t>
            </a:r>
            <a:endParaRPr lang="en-US" altLang="en-US" sz="1200">
              <a:latin typeface="+mj-ea"/>
              <a:cs typeface="+mj-ea"/>
            </a:endParaRPr>
          </a:p>
        </p:txBody>
      </p:sp>
      <p:sp>
        <p:nvSpPr>
          <p:cNvPr id="22" name="TextShape 3"/>
          <p:cNvSpPr txBox="true"/>
          <p:nvPr/>
        </p:nvSpPr>
        <p:spPr>
          <a:xfrm>
            <a:off x="5791835" y="4394200"/>
            <a:ext cx="2143760" cy="29845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t">
            <a:noAutofit/>
          </a:bodyPr>
          <a:p>
            <a:r>
              <a:rPr lang="en-US" altLang="en-US" sz="800" spc="-1">
                <a:solidFill>
                  <a:schemeClr val="tx1"/>
                </a:solidFill>
                <a:latin typeface="+mj-ea"/>
                <a:cs typeface="+mj-ea"/>
              </a:rPr>
              <a:t>(TU Delft)</a:t>
            </a:r>
            <a:endParaRPr lang="en-US" altLang="en-US" sz="800" spc="-1">
              <a:solidFill>
                <a:schemeClr val="tx1"/>
              </a:solidFill>
              <a:latin typeface="+mj-ea"/>
              <a:cs typeface="+mj-ea"/>
            </a:endParaRPr>
          </a:p>
        </p:txBody>
      </p:sp>
      <p:pic>
        <p:nvPicPr>
          <p:cNvPr id="5" name="Picture 4"/>
          <p:cNvPicPr>
            <a:picLocks noChangeAspect="true"/>
          </p:cNvPicPr>
          <p:nvPr/>
        </p:nvPicPr>
        <p:blipFill>
          <a:blip r:embed="rId3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  <a:lum bright="48000"/>
          </a:blip>
          <a:srcRect l="19460" t="13415" r="22913" b="13415"/>
          <a:stretch>
            <a:fillRect/>
          </a:stretch>
        </p:blipFill>
        <p:spPr>
          <a:xfrm>
            <a:off x="3855720" y="1132205"/>
            <a:ext cx="1760220" cy="588645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true"/>
          </p:cNvPicPr>
          <p:nvPr/>
        </p:nvPicPr>
        <p:blipFill>
          <a:blip r:embed="rId3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  <a:lum bright="48000"/>
          </a:blip>
          <a:srcRect l="19460" t="13415" r="22913" b="13415"/>
          <a:stretch>
            <a:fillRect/>
          </a:stretch>
        </p:blipFill>
        <p:spPr>
          <a:xfrm>
            <a:off x="2565400" y="1348740"/>
            <a:ext cx="975360" cy="32639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true"/>
          </p:cNvPicPr>
          <p:nvPr/>
        </p:nvPicPr>
        <p:blipFill>
          <a:blip r:embed="rId3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  <a:lum bright="48000"/>
          </a:blip>
          <a:srcRect l="19460" t="13415" r="22913" b="13415"/>
          <a:stretch>
            <a:fillRect/>
          </a:stretch>
        </p:blipFill>
        <p:spPr>
          <a:xfrm>
            <a:off x="5848985" y="956310"/>
            <a:ext cx="2395220" cy="8013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CustomShape 1"/>
          <p:cNvSpPr/>
          <p:nvPr/>
        </p:nvSpPr>
        <p:spPr>
          <a:xfrm>
            <a:off x="1687080" y="819240"/>
            <a:ext cx="7105680" cy="348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" name="TextBox 2"/>
          <p:cNvSpPr txBox="true"/>
          <p:nvPr/>
        </p:nvSpPr>
        <p:spPr>
          <a:xfrm>
            <a:off x="43858" y="1080532"/>
            <a:ext cx="1646716" cy="24612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false" anchor="t" anchorCtr="false" forceAA="false" compatLnSpc="tru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altLang="en-US" sz="1400">
                <a:latin typeface="+mj-ea"/>
                <a:cs typeface="+mj-ea"/>
              </a:rPr>
              <a:t>The project</a:t>
            </a:r>
            <a:endParaRPr lang="en-US" sz="1400">
              <a:solidFill>
                <a:schemeClr val="bg1"/>
              </a:solidFill>
              <a:latin typeface="+mj-ea"/>
              <a:cs typeface="+mj-ea"/>
            </a:endParaRPr>
          </a:p>
          <a:p>
            <a:pPr marL="285750" indent="-285750">
              <a:buFont typeface="Arial"/>
              <a:buChar char="•"/>
            </a:pPr>
            <a:endParaRPr lang="en-US" sz="1400">
              <a:solidFill>
                <a:schemeClr val="bg1"/>
              </a:solidFill>
              <a:latin typeface="+mj-ea"/>
              <a:cs typeface="+mj-ea"/>
            </a:endParaRPr>
          </a:p>
          <a:p>
            <a:pPr marL="285750" indent="-285750">
              <a:buFont typeface="Arial"/>
              <a:buChar char="•"/>
            </a:pPr>
            <a:r>
              <a:rPr lang="en-US" sz="1400">
                <a:solidFill>
                  <a:schemeClr val="bg1"/>
                </a:solidFill>
                <a:latin typeface="+mj-ea"/>
                <a:cs typeface="+mj-ea"/>
              </a:rPr>
              <a:t>Research</a:t>
            </a:r>
            <a:endParaRPr lang="en-US" sz="1400">
              <a:solidFill>
                <a:schemeClr val="bg1"/>
              </a:solidFill>
              <a:latin typeface="+mj-ea"/>
              <a:cs typeface="+mj-ea"/>
            </a:endParaRPr>
          </a:p>
          <a:p>
            <a:pPr marL="285750" indent="-285750">
              <a:buFont typeface="Arial"/>
              <a:buChar char="•"/>
            </a:pPr>
            <a:endParaRPr lang="en-US" sz="1400">
              <a:solidFill>
                <a:schemeClr val="bg1"/>
              </a:solidFill>
              <a:latin typeface="+mj-ea"/>
              <a:cs typeface="+mj-ea"/>
            </a:endParaRPr>
          </a:p>
          <a:p>
            <a:pPr>
              <a:lnSpc>
                <a:spcPct val="150000"/>
              </a:lnSpc>
            </a:pPr>
            <a:r>
              <a:rPr lang="en-US" sz="1400">
                <a:solidFill>
                  <a:schemeClr val="bg1"/>
                </a:solidFill>
                <a:latin typeface="+mj-ea"/>
                <a:cs typeface="+mj-ea"/>
              </a:rPr>
              <a:t>         - Subject</a:t>
            </a:r>
            <a:endParaRPr lang="en-US" sz="1400">
              <a:solidFill>
                <a:schemeClr val="bg1"/>
              </a:solidFill>
              <a:latin typeface="+mj-ea"/>
              <a:cs typeface="+mj-ea"/>
            </a:endParaRPr>
          </a:p>
          <a:p>
            <a:pPr>
              <a:lnSpc>
                <a:spcPct val="150000"/>
              </a:lnSpc>
            </a:pPr>
            <a:r>
              <a:rPr lang="en-US" sz="1400">
                <a:solidFill>
                  <a:schemeClr val="bg1"/>
                </a:solidFill>
                <a:latin typeface="+mj-ea"/>
                <a:ea typeface="+mn-lt"/>
                <a:cs typeface="+mj-ea"/>
              </a:rPr>
              <a:t>         - Method</a:t>
            </a:r>
            <a:endParaRPr lang="en-US" sz="1400">
              <a:solidFill>
                <a:schemeClr val="bg1"/>
              </a:solidFill>
              <a:latin typeface="+mj-ea"/>
              <a:cs typeface="+mj-ea"/>
            </a:endParaRPr>
          </a:p>
          <a:p>
            <a:pPr marL="285750" indent="-285750">
              <a:buFont typeface="Arial"/>
              <a:buChar char="•"/>
            </a:pPr>
            <a:endParaRPr lang="en-US" sz="1400">
              <a:solidFill>
                <a:schemeClr val="bg1"/>
              </a:solidFill>
              <a:latin typeface="+mj-ea"/>
              <a:cs typeface="+mj-ea"/>
            </a:endParaRPr>
          </a:p>
          <a:p>
            <a:pPr marL="285750" indent="-285750">
              <a:buFont typeface="Arial"/>
              <a:buChar char="•"/>
            </a:pPr>
            <a:r>
              <a:rPr lang="en-US" sz="1400">
                <a:solidFill>
                  <a:schemeClr val="bg1"/>
                </a:solidFill>
                <a:latin typeface="+mj-ea"/>
                <a:cs typeface="+mj-ea"/>
              </a:rPr>
              <a:t>Summary</a:t>
            </a:r>
            <a:endParaRPr lang="en-US" sz="1400">
              <a:solidFill>
                <a:schemeClr val="bg1"/>
              </a:solidFill>
              <a:latin typeface="+mj-ea"/>
              <a:cs typeface="+mj-ea"/>
            </a:endParaRPr>
          </a:p>
          <a:p>
            <a:pPr marL="285750" indent="-285750">
              <a:buFont typeface="Arial"/>
              <a:buChar char="•"/>
            </a:pPr>
            <a:endParaRPr lang="en-US" sz="1400">
              <a:solidFill>
                <a:schemeClr val="bg1"/>
              </a:solidFill>
              <a:latin typeface="+mj-ea"/>
              <a:cs typeface="+mj-ea"/>
            </a:endParaRPr>
          </a:p>
          <a:p>
            <a:pPr marL="285750" indent="-285750">
              <a:buFont typeface="Arial"/>
              <a:buChar char="•"/>
            </a:pPr>
            <a:r>
              <a:rPr lang="en-US" altLang="en-US" sz="1400">
                <a:solidFill>
                  <a:schemeClr val="bg1"/>
                </a:solidFill>
                <a:latin typeface="+mj-ea"/>
                <a:cs typeface="+mj-ea"/>
                <a:sym typeface="+mn-ea"/>
              </a:rPr>
              <a:t>Discussion</a:t>
            </a:r>
            <a:endParaRPr lang="en-US" sz="1400">
              <a:solidFill>
                <a:schemeClr val="bg1"/>
              </a:solidFill>
              <a:latin typeface="+mj-ea"/>
              <a:cs typeface="+mj-ea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47535" y="2208888"/>
            <a:ext cx="1731003" cy="126646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1747535" y="1793251"/>
            <a:ext cx="1731003" cy="4156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GB"/>
          </a:p>
        </p:txBody>
      </p:sp>
      <p:sp>
        <p:nvSpPr>
          <p:cNvPr id="6" name="TextBox 3"/>
          <p:cNvSpPr txBox="true"/>
          <p:nvPr/>
        </p:nvSpPr>
        <p:spPr>
          <a:xfrm>
            <a:off x="1747535" y="1816403"/>
            <a:ext cx="17310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GB" sz="1600" b="1" dirty="0" smtClean="0">
                <a:latin typeface="Garamond" panose="02020404030301010803" pitchFamily="18" charset="0"/>
              </a:rPr>
              <a:t>Input</a:t>
            </a:r>
            <a:endParaRPr lang="en-GB" sz="1600" b="1" dirty="0">
              <a:latin typeface="Garamond" panose="02020404030301010803" pitchFamily="18" charset="0"/>
            </a:endParaRPr>
          </a:p>
        </p:txBody>
      </p:sp>
      <p:sp>
        <p:nvSpPr>
          <p:cNvPr id="15" name="TextBox 14"/>
          <p:cNvSpPr txBox="true"/>
          <p:nvPr/>
        </p:nvSpPr>
        <p:spPr>
          <a:xfrm>
            <a:off x="1747534" y="2244558"/>
            <a:ext cx="173100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GB" sz="1400" i="1" dirty="0" smtClean="0">
                <a:latin typeface="Garamond" panose="02020404030301010803" pitchFamily="18" charset="0"/>
              </a:rPr>
              <a:t>Work Package C</a:t>
            </a:r>
            <a:r>
              <a:rPr lang="en-GB" sz="1400" dirty="0" smtClean="0">
                <a:latin typeface="Garamond" panose="02020404030301010803" pitchFamily="18" charset="0"/>
              </a:rPr>
              <a:t>:</a:t>
            </a:r>
            <a:endParaRPr lang="en-GB" sz="1400" dirty="0" smtClean="0">
              <a:latin typeface="Garamond" panose="02020404030301010803" pitchFamily="18" charset="0"/>
            </a:endParaRPr>
          </a:p>
          <a:p>
            <a:pPr algn="ctr"/>
            <a:endParaRPr lang="en-GB" sz="1400" dirty="0" smtClean="0">
              <a:latin typeface="Garamond" panose="02020404030301010803" pitchFamily="18" charset="0"/>
            </a:endParaRPr>
          </a:p>
          <a:p>
            <a:pPr algn="ctr"/>
            <a:r>
              <a:rPr lang="en-GB" sz="1200" dirty="0" smtClean="0">
                <a:latin typeface="Garamond" panose="02020404030301010803" pitchFamily="18" charset="0"/>
              </a:rPr>
              <a:t>Targeted inputs for high-order extreme wave loading models</a:t>
            </a:r>
            <a:endParaRPr lang="en-GB" sz="1200" dirty="0">
              <a:latin typeface="Garamond" panose="02020404030301010803" pitchFamily="18" charset="0"/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 flipV="true">
            <a:off x="3478537" y="2526727"/>
            <a:ext cx="772594" cy="244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4251133" y="2432096"/>
            <a:ext cx="2219988" cy="63567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GB"/>
          </a:p>
        </p:txBody>
      </p:sp>
      <p:sp>
        <p:nvSpPr>
          <p:cNvPr id="19" name="Rectangle 18"/>
          <p:cNvSpPr/>
          <p:nvPr/>
        </p:nvSpPr>
        <p:spPr>
          <a:xfrm>
            <a:off x="4251133" y="2016459"/>
            <a:ext cx="2219988" cy="4156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GB"/>
          </a:p>
        </p:txBody>
      </p:sp>
      <p:sp>
        <p:nvSpPr>
          <p:cNvPr id="20" name="TextBox 19"/>
          <p:cNvSpPr txBox="true"/>
          <p:nvPr/>
        </p:nvSpPr>
        <p:spPr>
          <a:xfrm>
            <a:off x="4251133" y="2039611"/>
            <a:ext cx="22199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GB" sz="1600" b="1" dirty="0" smtClean="0">
                <a:latin typeface="Garamond" panose="02020404030301010803" pitchFamily="18" charset="0"/>
              </a:rPr>
              <a:t>New Design Method</a:t>
            </a:r>
            <a:endParaRPr lang="en-GB" sz="1600" b="1" dirty="0">
              <a:latin typeface="Garamond" panose="02020404030301010803" pitchFamily="18" charset="0"/>
            </a:endParaRPr>
          </a:p>
        </p:txBody>
      </p:sp>
      <p:sp>
        <p:nvSpPr>
          <p:cNvPr id="21" name="TextBox 20"/>
          <p:cNvSpPr txBox="true"/>
          <p:nvPr/>
        </p:nvSpPr>
        <p:spPr>
          <a:xfrm>
            <a:off x="4251132" y="2467766"/>
            <a:ext cx="22199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GB" sz="1200" dirty="0" smtClean="0">
                <a:latin typeface="Garamond" panose="02020404030301010803" pitchFamily="18" charset="0"/>
              </a:rPr>
              <a:t>Multi-fidelity probabilistic design framework</a:t>
            </a:r>
            <a:endParaRPr lang="en-GB" sz="1200" dirty="0">
              <a:latin typeface="Garamond" panose="02020404030301010803" pitchFamily="18" charset="0"/>
            </a:endParaRPr>
          </a:p>
        </p:txBody>
      </p:sp>
      <p:cxnSp>
        <p:nvCxnSpPr>
          <p:cNvPr id="22" name="Straight Arrow Connector 21"/>
          <p:cNvCxnSpPr/>
          <p:nvPr/>
        </p:nvCxnSpPr>
        <p:spPr>
          <a:xfrm flipV="true">
            <a:off x="6471122" y="2518398"/>
            <a:ext cx="772594" cy="244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7243716" y="2209703"/>
            <a:ext cx="1731003" cy="126565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GB"/>
          </a:p>
        </p:txBody>
      </p:sp>
      <p:sp>
        <p:nvSpPr>
          <p:cNvPr id="24" name="Rectangle 23"/>
          <p:cNvSpPr/>
          <p:nvPr/>
        </p:nvSpPr>
        <p:spPr>
          <a:xfrm>
            <a:off x="7243716" y="1794066"/>
            <a:ext cx="1731003" cy="4156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GB"/>
          </a:p>
        </p:txBody>
      </p:sp>
      <p:sp>
        <p:nvSpPr>
          <p:cNvPr id="25" name="TextBox 24"/>
          <p:cNvSpPr txBox="true"/>
          <p:nvPr/>
        </p:nvSpPr>
        <p:spPr>
          <a:xfrm>
            <a:off x="7243716" y="1817218"/>
            <a:ext cx="17310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GB" sz="1600" b="1" dirty="0" smtClean="0">
                <a:latin typeface="Garamond" panose="02020404030301010803" pitchFamily="18" charset="0"/>
              </a:rPr>
              <a:t>Output</a:t>
            </a:r>
            <a:endParaRPr lang="en-GB" sz="1600" b="1" dirty="0">
              <a:latin typeface="Garamond" panose="02020404030301010803" pitchFamily="18" charset="0"/>
            </a:endParaRPr>
          </a:p>
        </p:txBody>
      </p:sp>
      <p:sp>
        <p:nvSpPr>
          <p:cNvPr id="26" name="TextBox 25"/>
          <p:cNvSpPr txBox="true"/>
          <p:nvPr/>
        </p:nvSpPr>
        <p:spPr>
          <a:xfrm>
            <a:off x="7243716" y="2367668"/>
            <a:ext cx="17310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GB" sz="1200" dirty="0" smtClean="0">
                <a:latin typeface="Garamond" panose="02020404030301010803" pitchFamily="18" charset="0"/>
              </a:rPr>
              <a:t>Improved designer insight into extreme wave loading and reliability of complex sea-going structures</a:t>
            </a:r>
            <a:endParaRPr lang="en-GB" sz="1200" dirty="0">
              <a:latin typeface="Garamond" panose="02020404030301010803" pitchFamily="18" charset="0"/>
            </a:endParaRPr>
          </a:p>
        </p:txBody>
      </p:sp>
      <p:sp>
        <p:nvSpPr>
          <p:cNvPr id="27" name="Isosceles Triangle 26"/>
          <p:cNvSpPr/>
          <p:nvPr/>
        </p:nvSpPr>
        <p:spPr>
          <a:xfrm>
            <a:off x="4048205" y="3077993"/>
            <a:ext cx="2628289" cy="1613648"/>
          </a:xfrm>
          <a:prstGeom prst="triangl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GB"/>
          </a:p>
        </p:txBody>
      </p:sp>
      <p:sp>
        <p:nvSpPr>
          <p:cNvPr id="30" name="TextBox 29"/>
          <p:cNvSpPr txBox="true"/>
          <p:nvPr/>
        </p:nvSpPr>
        <p:spPr>
          <a:xfrm>
            <a:off x="4854213" y="3454577"/>
            <a:ext cx="101627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GB" sz="1400" i="1" dirty="0" smtClean="0">
                <a:latin typeface="Garamond" panose="02020404030301010803" pitchFamily="18" charset="0"/>
              </a:rPr>
              <a:t>Work Package B</a:t>
            </a:r>
            <a:r>
              <a:rPr lang="en-GB" sz="1400" dirty="0" smtClean="0">
                <a:latin typeface="Garamond" panose="02020404030301010803" pitchFamily="18" charset="0"/>
              </a:rPr>
              <a:t>:</a:t>
            </a:r>
            <a:endParaRPr lang="en-GB" sz="1400" dirty="0" smtClean="0">
              <a:latin typeface="Garamond" panose="02020404030301010803" pitchFamily="18" charset="0"/>
            </a:endParaRPr>
          </a:p>
          <a:p>
            <a:pPr algn="ctr"/>
            <a:endParaRPr lang="en-GB" sz="1400" dirty="0" smtClean="0">
              <a:latin typeface="Garamond" panose="02020404030301010803" pitchFamily="18" charset="0"/>
            </a:endParaRPr>
          </a:p>
        </p:txBody>
      </p:sp>
      <p:sp>
        <p:nvSpPr>
          <p:cNvPr id="31" name="TextBox 30"/>
          <p:cNvSpPr txBox="true"/>
          <p:nvPr/>
        </p:nvSpPr>
        <p:spPr>
          <a:xfrm>
            <a:off x="4377250" y="4015618"/>
            <a:ext cx="19701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GB" sz="1200" dirty="0" smtClean="0">
                <a:latin typeface="Garamond" panose="02020404030301010803" pitchFamily="18" charset="0"/>
              </a:rPr>
              <a:t>Bottom-up development of reduced-order extreme wave loading models</a:t>
            </a:r>
            <a:endParaRPr lang="en-GB" sz="1200" dirty="0">
              <a:latin typeface="Garamond" panose="02020404030301010803" pitchFamily="18" charset="0"/>
            </a:endParaRPr>
          </a:p>
        </p:txBody>
      </p:sp>
      <p:sp>
        <p:nvSpPr>
          <p:cNvPr id="32" name="Isosceles Triangle 31"/>
          <p:cNvSpPr/>
          <p:nvPr/>
        </p:nvSpPr>
        <p:spPr>
          <a:xfrm rot="10800000">
            <a:off x="4046980" y="396414"/>
            <a:ext cx="2628289" cy="1613648"/>
          </a:xfrm>
          <a:prstGeom prst="triangl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GB"/>
          </a:p>
        </p:txBody>
      </p:sp>
      <p:sp>
        <p:nvSpPr>
          <p:cNvPr id="33" name="TextBox 32"/>
          <p:cNvSpPr txBox="true"/>
          <p:nvPr/>
        </p:nvSpPr>
        <p:spPr>
          <a:xfrm>
            <a:off x="4471784" y="451660"/>
            <a:ext cx="17786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GB" sz="1400" i="1" dirty="0" smtClean="0">
                <a:latin typeface="Garamond" panose="02020404030301010803" pitchFamily="18" charset="0"/>
              </a:rPr>
              <a:t>Work Package A</a:t>
            </a:r>
            <a:r>
              <a:rPr lang="en-GB" sz="1400" dirty="0" smtClean="0">
                <a:latin typeface="Garamond" panose="02020404030301010803" pitchFamily="18" charset="0"/>
              </a:rPr>
              <a:t>:</a:t>
            </a:r>
            <a:endParaRPr lang="en-GB" sz="1400" dirty="0" smtClean="0">
              <a:latin typeface="Garamond" panose="02020404030301010803" pitchFamily="18" charset="0"/>
            </a:endParaRPr>
          </a:p>
          <a:p>
            <a:pPr algn="ctr"/>
            <a:endParaRPr lang="en-GB" sz="1400" dirty="0" smtClean="0">
              <a:latin typeface="Garamond" panose="02020404030301010803" pitchFamily="18" charset="0"/>
            </a:endParaRPr>
          </a:p>
        </p:txBody>
      </p:sp>
      <p:sp>
        <p:nvSpPr>
          <p:cNvPr id="34" name="TextBox 33"/>
          <p:cNvSpPr txBox="true"/>
          <p:nvPr/>
        </p:nvSpPr>
        <p:spPr>
          <a:xfrm>
            <a:off x="4521496" y="869234"/>
            <a:ext cx="16792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GB" sz="1200" dirty="0" smtClean="0">
                <a:latin typeface="Garamond" panose="02020404030301010803" pitchFamily="18" charset="0"/>
              </a:rPr>
              <a:t>Top-down multi-fidelity design architectural framework</a:t>
            </a:r>
            <a:endParaRPr lang="en-GB" sz="1200" dirty="0">
              <a:latin typeface="Garamond" panose="02020404030301010803" pitchFamily="18" charset="0"/>
            </a:endParaRPr>
          </a:p>
        </p:txBody>
      </p:sp>
      <p:sp>
        <p:nvSpPr>
          <p:cNvPr id="7" name="Isosceles Triangle 6"/>
          <p:cNvSpPr/>
          <p:nvPr/>
        </p:nvSpPr>
        <p:spPr>
          <a:xfrm>
            <a:off x="4048205" y="3077993"/>
            <a:ext cx="2628289" cy="1613648"/>
          </a:xfrm>
          <a:prstGeom prst="triangle">
            <a:avLst/>
          </a:prstGeom>
          <a:noFill/>
          <a:ln w="12700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GB">
              <a:solidFill>
                <a:srgbClr val="00B0F0"/>
              </a:solidFill>
            </a:endParaRPr>
          </a:p>
        </p:txBody>
      </p:sp>
      <p:sp>
        <p:nvSpPr>
          <p:cNvPr id="8" name="TextBox 29"/>
          <p:cNvSpPr txBox="true"/>
          <p:nvPr/>
        </p:nvSpPr>
        <p:spPr>
          <a:xfrm>
            <a:off x="4854213" y="3454577"/>
            <a:ext cx="1016272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p>
            <a:pPr algn="ctr"/>
            <a:r>
              <a:rPr lang="en-GB" sz="1400" i="1" dirty="0" smtClean="0">
                <a:solidFill>
                  <a:srgbClr val="00B0F0"/>
                </a:solidFill>
                <a:latin typeface="Garamond" panose="02020404030301010803" pitchFamily="18" charset="0"/>
              </a:rPr>
              <a:t>Work Package B</a:t>
            </a:r>
            <a:r>
              <a:rPr lang="en-GB" sz="1400" dirty="0" smtClean="0">
                <a:solidFill>
                  <a:srgbClr val="00B0F0"/>
                </a:solidFill>
                <a:latin typeface="Garamond" panose="02020404030301010803" pitchFamily="18" charset="0"/>
              </a:rPr>
              <a:t>:</a:t>
            </a:r>
            <a:endParaRPr lang="en-GB" sz="1400" dirty="0" smtClean="0">
              <a:solidFill>
                <a:srgbClr val="00B0F0"/>
              </a:solidFill>
              <a:latin typeface="Garamond" panose="02020404030301010803" pitchFamily="18" charset="0"/>
            </a:endParaRPr>
          </a:p>
          <a:p>
            <a:pPr algn="ctr"/>
            <a:endParaRPr lang="en-GB" sz="1400" dirty="0" smtClean="0">
              <a:solidFill>
                <a:srgbClr val="00B0F0"/>
              </a:solidFill>
              <a:latin typeface="Garamond" panose="02020404030301010803" pitchFamily="18" charset="0"/>
            </a:endParaRPr>
          </a:p>
        </p:txBody>
      </p:sp>
      <p:sp>
        <p:nvSpPr>
          <p:cNvPr id="9" name="TextBox 30"/>
          <p:cNvSpPr txBox="true"/>
          <p:nvPr/>
        </p:nvSpPr>
        <p:spPr>
          <a:xfrm>
            <a:off x="4377250" y="4015618"/>
            <a:ext cx="1970198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p>
            <a:pPr algn="ctr"/>
            <a:r>
              <a:rPr lang="en-GB" sz="1200" dirty="0" smtClean="0">
                <a:solidFill>
                  <a:srgbClr val="00B0F0"/>
                </a:solidFill>
                <a:latin typeface="Garamond" panose="02020404030301010803" pitchFamily="18" charset="0"/>
              </a:rPr>
              <a:t>Bottom-up development of reduced-order extreme wave loading models</a:t>
            </a:r>
            <a:endParaRPr lang="en-GB" sz="1200" dirty="0" smtClean="0">
              <a:solidFill>
                <a:srgbClr val="00B0F0"/>
              </a:solidFill>
              <a:latin typeface="Garamond" panose="02020404030301010803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8" grpId="0"/>
      <p:bldP spid="7" grpId="0" animBg="true"/>
      <p:bldP spid="9" grpId="1"/>
      <p:bldP spid="8" grpId="1"/>
      <p:bldP spid="7" grpId="1" animBg="true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CustomShape 1"/>
          <p:cNvSpPr/>
          <p:nvPr/>
        </p:nvSpPr>
        <p:spPr>
          <a:xfrm>
            <a:off x="1763280" y="205920"/>
            <a:ext cx="7105680" cy="85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r>
              <a:rPr lang="en-US" sz="2800" spc="-1">
                <a:solidFill>
                  <a:srgbClr val="00A6D6"/>
                </a:solidFill>
                <a:latin typeface="+mj-ea"/>
                <a:cs typeface="+mj-ea"/>
              </a:rPr>
              <a:t>Green water impact at bow</a:t>
            </a:r>
            <a:endParaRPr lang="en-US" sz="2800" spc="-1">
              <a:solidFill>
                <a:srgbClr val="00A6D6"/>
              </a:solidFill>
              <a:latin typeface="+mj-ea"/>
              <a:cs typeface="+mj-ea"/>
            </a:endParaRPr>
          </a:p>
        </p:txBody>
      </p:sp>
      <p:sp>
        <p:nvSpPr>
          <p:cNvPr id="306" name="CustomShape 2"/>
          <p:cNvSpPr/>
          <p:nvPr/>
        </p:nvSpPr>
        <p:spPr>
          <a:xfrm>
            <a:off x="1763280" y="1200240"/>
            <a:ext cx="7105680" cy="621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08" name="TextShape 4"/>
          <p:cNvSpPr txBox="true"/>
          <p:nvPr/>
        </p:nvSpPr>
        <p:spPr>
          <a:xfrm>
            <a:off x="1927225" y="4758055"/>
            <a:ext cx="2663825" cy="2565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pPr algn="l"/>
            <a:r>
              <a:rPr lang="en-US" altLang="en-US" sz="800" spc="-1">
                <a:solidFill>
                  <a:schemeClr val="tx1"/>
                </a:solidFill>
                <a:latin typeface="+mj-ea"/>
                <a:cs typeface="+mj-ea"/>
                <a:sym typeface="+mn-ea"/>
              </a:rPr>
              <a:t>(</a:t>
            </a:r>
            <a:r>
              <a:rPr lang="en-US" sz="800" spc="-1">
                <a:solidFill>
                  <a:schemeClr val="tx1"/>
                </a:solidFill>
                <a:latin typeface="+mj-ea"/>
                <a:cs typeface="+mj-ea"/>
                <a:sym typeface="+mn-ea"/>
              </a:rPr>
              <a:t>Woodford, K. 2010</a:t>
            </a:r>
            <a:r>
              <a:rPr lang="en-US" altLang="en-US" sz="800" spc="-1">
                <a:solidFill>
                  <a:schemeClr val="tx1"/>
                </a:solidFill>
                <a:latin typeface="+mj-ea"/>
                <a:cs typeface="+mj-ea"/>
                <a:sym typeface="+mn-ea"/>
              </a:rPr>
              <a:t>)</a:t>
            </a:r>
            <a:endParaRPr lang="en-US" altLang="en-US" sz="800" b="0" strike="noStrike" spc="-1">
              <a:solidFill>
                <a:schemeClr val="tx1"/>
              </a:solidFill>
              <a:latin typeface="+mj-ea"/>
              <a:cs typeface="+mj-ea"/>
              <a:sym typeface="+mn-ea"/>
            </a:endParaRPr>
          </a:p>
        </p:txBody>
      </p:sp>
      <p:sp>
        <p:nvSpPr>
          <p:cNvPr id="2" name="TextBox 1"/>
          <p:cNvSpPr txBox="true"/>
          <p:nvPr/>
        </p:nvSpPr>
        <p:spPr>
          <a:xfrm>
            <a:off x="43858" y="1062117"/>
            <a:ext cx="1646716" cy="24612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false" anchor="t" anchorCtr="false" forceAA="false" compatLnSpc="tru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altLang="en-US" sz="1400">
                <a:solidFill>
                  <a:schemeClr val="bg1">
                    <a:lumMod val="85000"/>
                  </a:schemeClr>
                </a:solidFill>
                <a:latin typeface="+mj-ea"/>
                <a:cs typeface="+mj-ea"/>
              </a:rPr>
              <a:t>The project</a:t>
            </a:r>
            <a:endParaRPr lang="en-US" sz="1400">
              <a:solidFill>
                <a:schemeClr val="bg1">
                  <a:lumMod val="85000"/>
                </a:schemeClr>
              </a:solidFill>
              <a:latin typeface="+mj-ea"/>
              <a:cs typeface="+mj-ea"/>
            </a:endParaRPr>
          </a:p>
          <a:p>
            <a:pPr marL="285750" indent="-285750">
              <a:buFont typeface="Arial"/>
              <a:buChar char="•"/>
            </a:pPr>
            <a:endParaRPr lang="en-US" sz="1400">
              <a:solidFill>
                <a:schemeClr val="bg1">
                  <a:lumMod val="85000"/>
                </a:schemeClr>
              </a:solidFill>
              <a:latin typeface="+mj-ea"/>
              <a:cs typeface="+mj-ea"/>
            </a:endParaRPr>
          </a:p>
          <a:p>
            <a:pPr marL="285750" indent="-285750">
              <a:buFont typeface="Arial"/>
              <a:buChar char="•"/>
            </a:pPr>
            <a:r>
              <a:rPr lang="en-US" sz="1400">
                <a:solidFill>
                  <a:schemeClr val="tx1"/>
                </a:solidFill>
                <a:latin typeface="+mj-ea"/>
                <a:cs typeface="+mj-ea"/>
              </a:rPr>
              <a:t>Research</a:t>
            </a:r>
            <a:endParaRPr lang="en-US" sz="1400">
              <a:solidFill>
                <a:schemeClr val="bg1">
                  <a:lumMod val="85000"/>
                </a:schemeClr>
              </a:solidFill>
              <a:latin typeface="+mj-ea"/>
              <a:cs typeface="+mj-ea"/>
            </a:endParaRPr>
          </a:p>
          <a:p>
            <a:pPr marL="285750" indent="-285750">
              <a:buFont typeface="Arial"/>
              <a:buChar char="•"/>
            </a:pPr>
            <a:endParaRPr lang="en-US" sz="1400">
              <a:solidFill>
                <a:schemeClr val="bg1"/>
              </a:solidFill>
              <a:latin typeface="+mj-ea"/>
              <a:cs typeface="+mj-ea"/>
            </a:endParaRPr>
          </a:p>
          <a:p>
            <a:pPr>
              <a:lnSpc>
                <a:spcPct val="150000"/>
              </a:lnSpc>
            </a:pPr>
            <a:r>
              <a:rPr lang="en-US" sz="1400">
                <a:solidFill>
                  <a:schemeClr val="bg1"/>
                </a:solidFill>
                <a:latin typeface="+mj-ea"/>
                <a:cs typeface="+mj-ea"/>
              </a:rPr>
              <a:t>         - Subject</a:t>
            </a:r>
            <a:endParaRPr lang="en-US" sz="1400">
              <a:latin typeface="+mj-ea"/>
              <a:cs typeface="+mj-ea"/>
            </a:endParaRPr>
          </a:p>
          <a:p>
            <a:pPr>
              <a:lnSpc>
                <a:spcPct val="150000"/>
              </a:lnSpc>
            </a:pPr>
            <a:r>
              <a:rPr lang="en-US" sz="1400">
                <a:solidFill>
                  <a:schemeClr val="bg1"/>
                </a:solidFill>
                <a:latin typeface="+mj-ea"/>
                <a:ea typeface="+mn-lt"/>
                <a:cs typeface="+mj-ea"/>
              </a:rPr>
              <a:t>         - Method</a:t>
            </a:r>
            <a:endParaRPr lang="en-US" sz="1400">
              <a:solidFill>
                <a:schemeClr val="bg1"/>
              </a:solidFill>
              <a:latin typeface="+mj-ea"/>
              <a:cs typeface="+mj-ea"/>
            </a:endParaRPr>
          </a:p>
          <a:p>
            <a:pPr marL="285750" indent="-285750">
              <a:buFont typeface="Arial"/>
              <a:buChar char="•"/>
            </a:pPr>
            <a:endParaRPr lang="en-US" sz="1400">
              <a:solidFill>
                <a:schemeClr val="bg1"/>
              </a:solidFill>
              <a:latin typeface="+mj-ea"/>
              <a:cs typeface="+mj-ea"/>
            </a:endParaRPr>
          </a:p>
          <a:p>
            <a:pPr marL="285750" indent="-285750">
              <a:buFont typeface="Arial"/>
              <a:buChar char="•"/>
            </a:pPr>
            <a:r>
              <a:rPr lang="en-US" sz="1400">
                <a:solidFill>
                  <a:schemeClr val="bg1"/>
                </a:solidFill>
                <a:latin typeface="+mj-ea"/>
                <a:cs typeface="+mj-ea"/>
              </a:rPr>
              <a:t>Summary</a:t>
            </a:r>
            <a:endParaRPr lang="en-US" sz="1400">
              <a:solidFill>
                <a:schemeClr val="bg1"/>
              </a:solidFill>
              <a:latin typeface="+mj-ea"/>
              <a:cs typeface="+mj-ea"/>
            </a:endParaRPr>
          </a:p>
          <a:p>
            <a:pPr marL="285750" indent="-285750">
              <a:buFont typeface="Arial"/>
              <a:buChar char="•"/>
            </a:pPr>
            <a:endParaRPr lang="en-US" sz="1400">
              <a:solidFill>
                <a:schemeClr val="bg1"/>
              </a:solidFill>
              <a:latin typeface="+mj-ea"/>
              <a:cs typeface="+mj-ea"/>
            </a:endParaRPr>
          </a:p>
          <a:p>
            <a:pPr marL="285750" indent="-285750">
              <a:buFont typeface="Arial"/>
              <a:buChar char="•"/>
            </a:pPr>
            <a:r>
              <a:rPr lang="en-US" altLang="en-US" sz="1400">
                <a:solidFill>
                  <a:schemeClr val="bg1"/>
                </a:solidFill>
                <a:latin typeface="+mj-ea"/>
                <a:cs typeface="+mj-ea"/>
                <a:sym typeface="+mn-ea"/>
              </a:rPr>
              <a:t>Discussion</a:t>
            </a:r>
            <a:endParaRPr lang="en-US" sz="1400">
              <a:solidFill>
                <a:schemeClr val="bg1"/>
              </a:solidFill>
              <a:latin typeface="+mj-ea"/>
              <a:cs typeface="+mj-ea"/>
            </a:endParaRPr>
          </a:p>
        </p:txBody>
      </p:sp>
      <p:pic>
        <p:nvPicPr>
          <p:cNvPr id="3" name="Picture 2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1927225" y="960120"/>
            <a:ext cx="6713220" cy="377634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creenshot from 2021-08-25 16-59-23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5885180" y="3454400"/>
            <a:ext cx="1557655" cy="808355"/>
          </a:xfrm>
          <a:prstGeom prst="rect">
            <a:avLst/>
          </a:prstGeom>
        </p:spPr>
      </p:pic>
      <p:pic>
        <p:nvPicPr>
          <p:cNvPr id="18" name="Picture 17" descr="Screenshot from 2021-08-25 17-05-35"/>
          <p:cNvPicPr>
            <a:picLocks noChangeAspect="true"/>
          </p:cNvPicPr>
          <p:nvPr/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897370" y="2759075"/>
            <a:ext cx="1430020" cy="716280"/>
          </a:xfrm>
          <a:prstGeom prst="rect">
            <a:avLst/>
          </a:prstGeom>
        </p:spPr>
      </p:pic>
      <p:sp>
        <p:nvSpPr>
          <p:cNvPr id="305" name="CustomShape 1"/>
          <p:cNvSpPr/>
          <p:nvPr/>
        </p:nvSpPr>
        <p:spPr>
          <a:xfrm>
            <a:off x="1763280" y="205920"/>
            <a:ext cx="7105680" cy="85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r>
              <a:rPr lang="en-US" sz="3600" spc="-1">
                <a:solidFill>
                  <a:srgbClr val="00A6D6"/>
                </a:solidFill>
                <a:latin typeface="+mj-ea"/>
                <a:cs typeface="+mj-ea"/>
              </a:rPr>
              <a:t>Literature green water</a:t>
            </a:r>
            <a:endParaRPr lang="en-US" sz="3600" b="0" strike="noStrike" spc="-1">
              <a:solidFill>
                <a:srgbClr val="00A6D6"/>
              </a:solidFill>
              <a:latin typeface="+mj-ea"/>
              <a:cs typeface="+mj-ea"/>
            </a:endParaRPr>
          </a:p>
        </p:txBody>
      </p:sp>
      <p:sp>
        <p:nvSpPr>
          <p:cNvPr id="2" name="TextBox 1"/>
          <p:cNvSpPr txBox="true"/>
          <p:nvPr/>
        </p:nvSpPr>
        <p:spPr>
          <a:xfrm>
            <a:off x="43858" y="1080532"/>
            <a:ext cx="1646716" cy="24612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false" anchor="t" anchorCtr="false" forceAA="false" compatLnSpc="tru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altLang="en-US" sz="1400">
                <a:solidFill>
                  <a:schemeClr val="bg1">
                    <a:lumMod val="85000"/>
                  </a:schemeClr>
                </a:solidFill>
                <a:latin typeface="+mj-ea"/>
                <a:cs typeface="+mj-ea"/>
                <a:sym typeface="+mn-ea"/>
              </a:rPr>
              <a:t>The project</a:t>
            </a:r>
            <a:endParaRPr lang="en-US" sz="1400">
              <a:solidFill>
                <a:schemeClr val="bg1">
                  <a:lumMod val="85000"/>
                </a:schemeClr>
              </a:solidFill>
              <a:latin typeface="+mj-ea"/>
              <a:cs typeface="+mj-ea"/>
            </a:endParaRPr>
          </a:p>
          <a:p>
            <a:pPr marL="285750" indent="-285750">
              <a:buFont typeface="Arial"/>
              <a:buChar char="•"/>
            </a:pPr>
            <a:endParaRPr lang="en-US" sz="1400">
              <a:solidFill>
                <a:schemeClr val="bg1">
                  <a:lumMod val="85000"/>
                </a:schemeClr>
              </a:solidFill>
              <a:latin typeface="+mj-ea"/>
              <a:cs typeface="+mj-ea"/>
            </a:endParaRPr>
          </a:p>
          <a:p>
            <a:pPr marL="285750" indent="-285750">
              <a:buFont typeface="Arial"/>
              <a:buChar char="•"/>
            </a:pPr>
            <a:r>
              <a:rPr lang="en-US" sz="1400">
                <a:solidFill>
                  <a:schemeClr val="bg1">
                    <a:lumMod val="85000"/>
                  </a:schemeClr>
                </a:solidFill>
                <a:latin typeface="+mj-ea"/>
                <a:cs typeface="+mj-ea"/>
              </a:rPr>
              <a:t>Research</a:t>
            </a:r>
            <a:endParaRPr lang="en-US" sz="1400">
              <a:solidFill>
                <a:schemeClr val="bg1">
                  <a:lumMod val="85000"/>
                </a:schemeClr>
              </a:solidFill>
              <a:latin typeface="+mj-ea"/>
              <a:cs typeface="+mj-ea"/>
            </a:endParaRPr>
          </a:p>
          <a:p>
            <a:pPr marL="285750" indent="-285750">
              <a:buFont typeface="Arial"/>
              <a:buChar char="•"/>
            </a:pPr>
            <a:endParaRPr lang="en-US" sz="1400">
              <a:solidFill>
                <a:schemeClr val="bg1"/>
              </a:solidFill>
              <a:latin typeface="+mj-ea"/>
              <a:cs typeface="+mj-ea"/>
            </a:endParaRPr>
          </a:p>
          <a:p>
            <a:pPr>
              <a:lnSpc>
                <a:spcPct val="150000"/>
              </a:lnSpc>
            </a:pPr>
            <a:r>
              <a:rPr lang="en-US" sz="1400">
                <a:solidFill>
                  <a:schemeClr val="bg1"/>
                </a:solidFill>
                <a:latin typeface="+mj-ea"/>
                <a:cs typeface="+mj-ea"/>
              </a:rPr>
              <a:t>         </a:t>
            </a:r>
            <a:r>
              <a:rPr lang="en-US" sz="1400">
                <a:latin typeface="+mj-ea"/>
                <a:cs typeface="+mj-ea"/>
              </a:rPr>
              <a:t>- Subject</a:t>
            </a:r>
            <a:endParaRPr lang="en-US" sz="1400">
              <a:latin typeface="+mj-ea"/>
              <a:cs typeface="+mj-ea"/>
            </a:endParaRPr>
          </a:p>
          <a:p>
            <a:pPr>
              <a:lnSpc>
                <a:spcPct val="150000"/>
              </a:lnSpc>
            </a:pPr>
            <a:r>
              <a:rPr lang="en-US" sz="1400">
                <a:solidFill>
                  <a:schemeClr val="bg1"/>
                </a:solidFill>
                <a:latin typeface="+mj-ea"/>
                <a:ea typeface="+mn-lt"/>
                <a:cs typeface="+mj-ea"/>
              </a:rPr>
              <a:t>         - Method</a:t>
            </a:r>
            <a:endParaRPr lang="en-US" sz="1400">
              <a:solidFill>
                <a:schemeClr val="bg1"/>
              </a:solidFill>
              <a:latin typeface="+mj-ea"/>
              <a:cs typeface="+mj-ea"/>
            </a:endParaRPr>
          </a:p>
          <a:p>
            <a:pPr marL="285750" indent="-285750">
              <a:buFont typeface="Arial"/>
              <a:buChar char="•"/>
            </a:pPr>
            <a:endParaRPr lang="en-US" sz="1400">
              <a:solidFill>
                <a:schemeClr val="bg1"/>
              </a:solidFill>
              <a:latin typeface="+mj-ea"/>
              <a:cs typeface="+mj-ea"/>
            </a:endParaRPr>
          </a:p>
          <a:p>
            <a:pPr marL="285750" indent="-285750">
              <a:buFont typeface="Arial"/>
              <a:buChar char="•"/>
            </a:pPr>
            <a:r>
              <a:rPr lang="en-US" sz="1400">
                <a:solidFill>
                  <a:schemeClr val="bg1"/>
                </a:solidFill>
                <a:latin typeface="+mj-ea"/>
                <a:cs typeface="+mj-ea"/>
              </a:rPr>
              <a:t>Summary</a:t>
            </a:r>
            <a:endParaRPr lang="en-US" sz="1400">
              <a:solidFill>
                <a:schemeClr val="bg1"/>
              </a:solidFill>
              <a:latin typeface="+mj-ea"/>
              <a:cs typeface="+mj-ea"/>
            </a:endParaRPr>
          </a:p>
          <a:p>
            <a:pPr marL="285750" indent="-285750">
              <a:buFont typeface="Arial"/>
              <a:buChar char="•"/>
            </a:pPr>
            <a:endParaRPr lang="en-US" sz="1400">
              <a:solidFill>
                <a:schemeClr val="bg1"/>
              </a:solidFill>
              <a:latin typeface="+mj-ea"/>
              <a:cs typeface="+mj-ea"/>
            </a:endParaRPr>
          </a:p>
          <a:p>
            <a:pPr marL="285750" indent="-285750">
              <a:buFont typeface="Arial"/>
              <a:buChar char="•"/>
            </a:pPr>
            <a:r>
              <a:rPr lang="en-US" altLang="en-US" sz="1400">
                <a:solidFill>
                  <a:schemeClr val="bg1"/>
                </a:solidFill>
                <a:latin typeface="+mj-ea"/>
                <a:cs typeface="+mj-ea"/>
                <a:sym typeface="+mn-ea"/>
              </a:rPr>
              <a:t>Discussion</a:t>
            </a:r>
            <a:endParaRPr lang="en-US" sz="1400">
              <a:solidFill>
                <a:schemeClr val="bg1"/>
              </a:solidFill>
              <a:latin typeface="+mj-ea"/>
              <a:cs typeface="+mj-ea"/>
            </a:endParaRPr>
          </a:p>
        </p:txBody>
      </p:sp>
      <p:sp>
        <p:nvSpPr>
          <p:cNvPr id="8" name="TextBox 2"/>
          <p:cNvSpPr txBox="true"/>
          <p:nvPr/>
        </p:nvSpPr>
        <p:spPr>
          <a:xfrm>
            <a:off x="4107967" y="4490575"/>
            <a:ext cx="2743200" cy="3683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false" anchor="t" anchorCtr="false" forceAA="false" compatLnSpc="true">
            <a:spAutoFit/>
          </a:bodyPr>
          <a:p>
            <a:pPr algn="ctr"/>
            <a:r>
              <a:rPr lang="en-US" altLang="en-US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cs typeface="+mj-ea"/>
              </a:rPr>
              <a:t>Wave steepness</a:t>
            </a:r>
            <a:endParaRPr lang="en-US" altLang="en-US">
              <a:solidFill>
                <a:schemeClr val="tx1">
                  <a:lumMod val="75000"/>
                  <a:lumOff val="25000"/>
                </a:schemeClr>
              </a:solidFill>
              <a:latin typeface="+mj-ea"/>
              <a:cs typeface="+mj-ea"/>
            </a:endParaRPr>
          </a:p>
        </p:txBody>
      </p:sp>
      <p:sp>
        <p:nvSpPr>
          <p:cNvPr id="9" name="TextBox 2"/>
          <p:cNvSpPr txBox="true"/>
          <p:nvPr/>
        </p:nvSpPr>
        <p:spPr>
          <a:xfrm rot="16200000">
            <a:off x="863117" y="2579225"/>
            <a:ext cx="2743200" cy="6451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false" anchor="t" anchorCtr="false" forceAA="false" compatLnSpc="true">
            <a:spAutoFit/>
          </a:bodyPr>
          <a:p>
            <a:pPr algn="ctr"/>
            <a:r>
              <a:rPr lang="en-US" altLang="en-US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cs typeface="+mj-ea"/>
              </a:rPr>
              <a:t>Relative over absolute wave height</a:t>
            </a:r>
            <a:endParaRPr lang="en-US" altLang="en-US">
              <a:solidFill>
                <a:schemeClr val="tx1">
                  <a:lumMod val="75000"/>
                  <a:lumOff val="25000"/>
                </a:schemeClr>
              </a:solidFill>
              <a:latin typeface="+mj-ea"/>
              <a:cs typeface="+mj-ea"/>
            </a:endParaRPr>
          </a:p>
        </p:txBody>
      </p:sp>
      <p:sp>
        <p:nvSpPr>
          <p:cNvPr id="10" name="Freeform 9"/>
          <p:cNvSpPr/>
          <p:nvPr/>
        </p:nvSpPr>
        <p:spPr>
          <a:xfrm>
            <a:off x="2557145" y="1291590"/>
            <a:ext cx="2114550" cy="1476375"/>
          </a:xfrm>
          <a:custGeom>
            <a:avLst/>
            <a:gdLst>
              <a:gd name="connisteX0" fmla="*/ 0 w 2114550"/>
              <a:gd name="connsiteY0" fmla="*/ 1476375 h 1476375"/>
              <a:gd name="connisteX1" fmla="*/ 971550 w 2114550"/>
              <a:gd name="connsiteY1" fmla="*/ 1381125 h 1476375"/>
              <a:gd name="connisteX2" fmla="*/ 1790700 w 2114550"/>
              <a:gd name="connsiteY2" fmla="*/ 866775 h 1476375"/>
              <a:gd name="connisteX3" fmla="*/ 2114550 w 2114550"/>
              <a:gd name="connsiteY3" fmla="*/ 0 h 147637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</a:cxnLst>
            <a:rect l="l" t="t" r="r" b="b"/>
            <a:pathLst>
              <a:path w="2114550" h="1476375">
                <a:moveTo>
                  <a:pt x="0" y="1476375"/>
                </a:moveTo>
                <a:cubicBezTo>
                  <a:pt x="177800" y="1467485"/>
                  <a:pt x="613410" y="1503045"/>
                  <a:pt x="971550" y="1381125"/>
                </a:cubicBezTo>
                <a:cubicBezTo>
                  <a:pt x="1329690" y="1259205"/>
                  <a:pt x="1562100" y="1143000"/>
                  <a:pt x="1790700" y="866775"/>
                </a:cubicBezTo>
                <a:cubicBezTo>
                  <a:pt x="2019300" y="590550"/>
                  <a:pt x="2066290" y="163195"/>
                  <a:pt x="2114550" y="0"/>
                </a:cubicBezTo>
              </a:path>
            </a:pathLst>
          </a:cu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1" name="Freeform 10"/>
          <p:cNvSpPr/>
          <p:nvPr/>
        </p:nvSpPr>
        <p:spPr>
          <a:xfrm>
            <a:off x="5671820" y="3082290"/>
            <a:ext cx="342900" cy="1400175"/>
          </a:xfrm>
          <a:custGeom>
            <a:avLst/>
            <a:gdLst>
              <a:gd name="connisteX0" fmla="*/ 0 w 342900"/>
              <a:gd name="connsiteY0" fmla="*/ 1400175 h 1400175"/>
              <a:gd name="connisteX1" fmla="*/ 57150 w 342900"/>
              <a:gd name="connsiteY1" fmla="*/ 895350 h 1400175"/>
              <a:gd name="connisteX2" fmla="*/ 342900 w 342900"/>
              <a:gd name="connsiteY2" fmla="*/ 0 h 140017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</a:cxnLst>
            <a:rect l="l" t="t" r="r" b="b"/>
            <a:pathLst>
              <a:path w="342900" h="1400175">
                <a:moveTo>
                  <a:pt x="0" y="1400175"/>
                </a:moveTo>
                <a:cubicBezTo>
                  <a:pt x="5715" y="1316990"/>
                  <a:pt x="-11430" y="1175385"/>
                  <a:pt x="57150" y="895350"/>
                </a:cubicBezTo>
                <a:cubicBezTo>
                  <a:pt x="125730" y="615315"/>
                  <a:pt x="287020" y="168910"/>
                  <a:pt x="342900" y="0"/>
                </a:cubicBezTo>
              </a:path>
            </a:pathLst>
          </a:custGeom>
          <a:noFill/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2" name="Freeform 11"/>
          <p:cNvSpPr/>
          <p:nvPr/>
        </p:nvSpPr>
        <p:spPr>
          <a:xfrm>
            <a:off x="5255895" y="1291590"/>
            <a:ext cx="2352675" cy="1786418"/>
          </a:xfrm>
          <a:custGeom>
            <a:avLst/>
            <a:gdLst>
              <a:gd name="connsiteX0" fmla="*/ 0 w 3705"/>
              <a:gd name="connsiteY0" fmla="*/ 0 h 2813"/>
              <a:gd name="connsiteX1" fmla="*/ 188 w 3705"/>
              <a:gd name="connsiteY1" fmla="*/ 1542 h 2813"/>
              <a:gd name="connsiteX2" fmla="*/ 1160 w 3705"/>
              <a:gd name="connsiteY2" fmla="*/ 2802 h 2813"/>
              <a:gd name="connsiteX3" fmla="*/ 2876 w 3705"/>
              <a:gd name="connsiteY3" fmla="*/ 2010 h 2813"/>
              <a:gd name="connsiteX4" fmla="*/ 3705 w 3705"/>
              <a:gd name="connsiteY4" fmla="*/ 0 h 28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05" h="2813">
                <a:moveTo>
                  <a:pt x="0" y="0"/>
                </a:moveTo>
                <a:cubicBezTo>
                  <a:pt x="35" y="274"/>
                  <a:pt x="-16" y="858"/>
                  <a:pt x="188" y="1542"/>
                </a:cubicBezTo>
                <a:cubicBezTo>
                  <a:pt x="392" y="2226"/>
                  <a:pt x="668" y="2742"/>
                  <a:pt x="1160" y="2802"/>
                </a:cubicBezTo>
                <a:cubicBezTo>
                  <a:pt x="1652" y="2862"/>
                  <a:pt x="2240" y="2694"/>
                  <a:pt x="2876" y="2010"/>
                </a:cubicBezTo>
                <a:cubicBezTo>
                  <a:pt x="3512" y="1326"/>
                  <a:pt x="3705" y="345"/>
                  <a:pt x="3705" y="0"/>
                </a:cubicBezTo>
              </a:path>
            </a:pathLst>
          </a:custGeom>
          <a:noFill/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15" name="Picture 14" descr="Screenshot from 2021-08-25 16-57-20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2668905" y="1388110"/>
            <a:ext cx="1581150" cy="777875"/>
          </a:xfrm>
          <a:prstGeom prst="rect">
            <a:avLst/>
          </a:prstGeom>
        </p:spPr>
      </p:pic>
      <p:pic>
        <p:nvPicPr>
          <p:cNvPr id="17" name="Picture 16" descr="Screenshot from 2021-08-25 17-01-19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>
            <a:off x="3404870" y="3027680"/>
            <a:ext cx="2026920" cy="993775"/>
          </a:xfrm>
          <a:prstGeom prst="rect">
            <a:avLst/>
          </a:prstGeom>
        </p:spPr>
      </p:pic>
      <p:pic>
        <p:nvPicPr>
          <p:cNvPr id="19" name="Picture 18" descr="Screenshot from 2021-08-25 17-10-43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>
            <a:off x="5457825" y="1540510"/>
            <a:ext cx="1644650" cy="777875"/>
          </a:xfrm>
          <a:prstGeom prst="rect">
            <a:avLst/>
          </a:prstGeom>
        </p:spPr>
      </p:pic>
      <p:sp>
        <p:nvSpPr>
          <p:cNvPr id="20" name="TextBox 2"/>
          <p:cNvSpPr txBox="true"/>
          <p:nvPr/>
        </p:nvSpPr>
        <p:spPr>
          <a:xfrm>
            <a:off x="2430780" y="2113915"/>
            <a:ext cx="2057400" cy="30670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false" anchor="t" anchorCtr="false" forceAA="false" compatLnSpc="true">
            <a:spAutoFit/>
          </a:bodyPr>
          <a:p>
            <a:pPr algn="ctr"/>
            <a:r>
              <a:rPr lang="en-US" altLang="en-US" sz="1400">
                <a:solidFill>
                  <a:schemeClr val="tx1"/>
                </a:solidFill>
                <a:latin typeface="+mj-ea"/>
                <a:cs typeface="+mj-ea"/>
              </a:rPr>
              <a:t>Dambreak</a:t>
            </a:r>
            <a:endParaRPr lang="en-US" altLang="en-US" sz="1400">
              <a:solidFill>
                <a:schemeClr val="tx1"/>
              </a:solidFill>
              <a:latin typeface="+mj-ea"/>
              <a:cs typeface="+mj-ea"/>
            </a:endParaRPr>
          </a:p>
        </p:txBody>
      </p:sp>
      <p:sp>
        <p:nvSpPr>
          <p:cNvPr id="21" name="TextBox 2"/>
          <p:cNvSpPr txBox="true"/>
          <p:nvPr/>
        </p:nvSpPr>
        <p:spPr>
          <a:xfrm>
            <a:off x="5295265" y="2248535"/>
            <a:ext cx="2057400" cy="30670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false" anchor="t" anchorCtr="false" forceAA="false" compatLnSpc="true">
            <a:spAutoFit/>
          </a:bodyPr>
          <a:p>
            <a:pPr algn="ctr"/>
            <a:r>
              <a:rPr lang="en-US" altLang="en-US" sz="1400">
                <a:solidFill>
                  <a:schemeClr val="tx1"/>
                </a:solidFill>
                <a:latin typeface="+mj-ea"/>
                <a:cs typeface="+mj-ea"/>
              </a:rPr>
              <a:t>Plunging</a:t>
            </a:r>
            <a:endParaRPr lang="en-US" altLang="en-US" sz="1400">
              <a:solidFill>
                <a:schemeClr val="tx1"/>
              </a:solidFill>
              <a:latin typeface="+mj-ea"/>
              <a:cs typeface="+mj-ea"/>
            </a:endParaRPr>
          </a:p>
        </p:txBody>
      </p:sp>
      <p:sp>
        <p:nvSpPr>
          <p:cNvPr id="22" name="TextBox 2"/>
          <p:cNvSpPr txBox="true"/>
          <p:nvPr/>
        </p:nvSpPr>
        <p:spPr>
          <a:xfrm>
            <a:off x="3404870" y="3924935"/>
            <a:ext cx="2057400" cy="30670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false" anchor="t" anchorCtr="false" forceAA="false" compatLnSpc="true">
            <a:spAutoFit/>
          </a:bodyPr>
          <a:p>
            <a:pPr algn="ctr"/>
            <a:r>
              <a:rPr lang="en-US" altLang="en-US" sz="1400">
                <a:solidFill>
                  <a:schemeClr val="tx1"/>
                </a:solidFill>
                <a:latin typeface="+mj-ea"/>
                <a:cs typeface="+mj-ea"/>
              </a:rPr>
              <a:t>Dambreak - Plunging</a:t>
            </a:r>
            <a:endParaRPr lang="en-US" altLang="en-US" sz="1400">
              <a:solidFill>
                <a:schemeClr val="tx1"/>
              </a:solidFill>
              <a:latin typeface="+mj-ea"/>
              <a:cs typeface="+mj-ea"/>
            </a:endParaRPr>
          </a:p>
        </p:txBody>
      </p:sp>
      <p:sp>
        <p:nvSpPr>
          <p:cNvPr id="23" name="TextBox 2"/>
          <p:cNvSpPr txBox="true"/>
          <p:nvPr/>
        </p:nvSpPr>
        <p:spPr>
          <a:xfrm>
            <a:off x="5635625" y="4124960"/>
            <a:ext cx="2057400" cy="30670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false" anchor="t" anchorCtr="false" forceAA="false" compatLnSpc="true">
            <a:spAutoFit/>
          </a:bodyPr>
          <a:p>
            <a:pPr algn="ctr"/>
            <a:r>
              <a:rPr lang="en-US" altLang="en-US" sz="1400">
                <a:solidFill>
                  <a:schemeClr val="tx1"/>
                </a:solidFill>
                <a:latin typeface="+mj-ea"/>
                <a:cs typeface="+mj-ea"/>
              </a:rPr>
              <a:t>Hammer - fist</a:t>
            </a:r>
            <a:endParaRPr lang="en-US" altLang="en-US" sz="1400">
              <a:solidFill>
                <a:schemeClr val="tx1"/>
              </a:solidFill>
              <a:latin typeface="+mj-ea"/>
              <a:cs typeface="+mj-ea"/>
            </a:endParaRPr>
          </a:p>
        </p:txBody>
      </p:sp>
      <p:sp>
        <p:nvSpPr>
          <p:cNvPr id="24" name="TextBox 2"/>
          <p:cNvSpPr txBox="true"/>
          <p:nvPr/>
        </p:nvSpPr>
        <p:spPr>
          <a:xfrm>
            <a:off x="6936105" y="3366135"/>
            <a:ext cx="1352550" cy="27559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false" anchor="t" anchorCtr="false" forceAA="false" compatLnSpc="true">
            <a:spAutoFit/>
          </a:bodyPr>
          <a:p>
            <a:pPr algn="ctr"/>
            <a:r>
              <a:rPr lang="en-US" sz="1200">
                <a:solidFill>
                  <a:schemeClr val="tx1"/>
                </a:solidFill>
                <a:latin typeface="+mj-ea"/>
                <a:cs typeface="+mj-ea"/>
              </a:rPr>
              <a:t>White water</a:t>
            </a:r>
            <a:endParaRPr lang="en-US" sz="1200">
              <a:solidFill>
                <a:schemeClr val="tx1"/>
              </a:solidFill>
              <a:latin typeface="+mj-ea"/>
              <a:cs typeface="+mj-ea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2557145" y="1339215"/>
            <a:ext cx="5492115" cy="3166110"/>
            <a:chOff x="4027" y="2109"/>
            <a:chExt cx="8649" cy="4986"/>
          </a:xfrm>
        </p:grpSpPr>
        <p:cxnSp>
          <p:nvCxnSpPr>
            <p:cNvPr id="5" name="Straight Arrow Connector 4"/>
            <p:cNvCxnSpPr/>
            <p:nvPr/>
          </p:nvCxnSpPr>
          <p:spPr>
            <a:xfrm flipH="true" flipV="true">
              <a:off x="4027" y="2109"/>
              <a:ext cx="9" cy="4986"/>
            </a:xfrm>
            <a:prstGeom prst="straightConnector1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/>
            <p:cNvCxnSpPr/>
            <p:nvPr/>
          </p:nvCxnSpPr>
          <p:spPr>
            <a:xfrm flipV="true">
              <a:off x="4036" y="7063"/>
              <a:ext cx="8640" cy="9"/>
            </a:xfrm>
            <a:prstGeom prst="straightConnector1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CustomShape 1"/>
          <p:cNvSpPr/>
          <p:nvPr/>
        </p:nvSpPr>
        <p:spPr>
          <a:xfrm>
            <a:off x="1763280" y="205920"/>
            <a:ext cx="7105680" cy="85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r>
              <a:rPr lang="en-US" sz="3600" spc="-1">
                <a:solidFill>
                  <a:srgbClr val="00A6D6"/>
                </a:solidFill>
                <a:latin typeface="+mj-ea"/>
                <a:cs typeface="+mj-ea"/>
              </a:rPr>
              <a:t>Research subjects</a:t>
            </a:r>
            <a:endParaRPr lang="en-US" sz="3600" spc="-1">
              <a:solidFill>
                <a:srgbClr val="00A6D6"/>
              </a:solidFill>
              <a:latin typeface="+mj-ea"/>
              <a:cs typeface="+mj-ea"/>
            </a:endParaRPr>
          </a:p>
        </p:txBody>
      </p:sp>
      <p:sp>
        <p:nvSpPr>
          <p:cNvPr id="307" name="TextShape 3"/>
          <p:cNvSpPr txBox="true"/>
          <p:nvPr/>
        </p:nvSpPr>
        <p:spPr>
          <a:xfrm>
            <a:off x="2330188" y="1157089"/>
            <a:ext cx="2562713" cy="8582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t">
            <a:noAutofit/>
          </a:bodyPr>
          <a:lstStyle/>
          <a:p>
            <a:pPr algn="ctr"/>
            <a:r>
              <a:rPr lang="en-US" sz="2000" spc="-1">
                <a:latin typeface="+mj-ea"/>
                <a:cs typeface="+mj-ea"/>
              </a:rPr>
              <a:t>Lifetime loadings</a:t>
            </a:r>
            <a:endParaRPr lang="en-US" sz="2000" spc="-1">
              <a:latin typeface="+mj-ea"/>
              <a:cs typeface="+mj-ea"/>
            </a:endParaRPr>
          </a:p>
        </p:txBody>
      </p:sp>
      <p:sp>
        <p:nvSpPr>
          <p:cNvPr id="11" name="TextShape 3"/>
          <p:cNvSpPr txBox="true"/>
          <p:nvPr/>
        </p:nvSpPr>
        <p:spPr>
          <a:xfrm>
            <a:off x="5892094" y="1157089"/>
            <a:ext cx="2323480" cy="8582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t">
            <a:noAutofit/>
          </a:bodyPr>
          <a:lstStyle/>
          <a:p>
            <a:pPr algn="ctr"/>
            <a:r>
              <a:rPr lang="en-US" sz="2000" spc="-1">
                <a:latin typeface="+mj-ea"/>
                <a:cs typeface="+mj-ea"/>
              </a:rPr>
              <a:t>Scaling effects</a:t>
            </a:r>
            <a:endParaRPr lang="en-US" sz="2000" spc="-1">
              <a:latin typeface="+mj-ea"/>
              <a:cs typeface="+mj-ea"/>
            </a:endParaRPr>
          </a:p>
        </p:txBody>
      </p:sp>
      <p:sp>
        <p:nvSpPr>
          <p:cNvPr id="13" name="TextBox 12"/>
          <p:cNvSpPr txBox="true"/>
          <p:nvPr/>
        </p:nvSpPr>
        <p:spPr>
          <a:xfrm>
            <a:off x="5044148" y="1080534"/>
            <a:ext cx="723013" cy="6451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false" anchor="t" anchorCtr="false" forceAA="false" compatLnSpc="true">
            <a:spAutoFit/>
          </a:bodyPr>
          <a:lstStyle/>
          <a:p>
            <a:pPr algn="ctr"/>
            <a:r>
              <a:rPr lang="en-US" sz="3600">
                <a:latin typeface="+mj-ea"/>
                <a:cs typeface="+mj-ea"/>
              </a:rPr>
              <a:t>&amp;</a:t>
            </a:r>
            <a:endParaRPr lang="en-US" sz="3600">
              <a:latin typeface="+mj-ea"/>
              <a:cs typeface="+mj-ea"/>
            </a:endParaRPr>
          </a:p>
        </p:txBody>
      </p:sp>
      <p:sp>
        <p:nvSpPr>
          <p:cNvPr id="2" name="TextBox 1"/>
          <p:cNvSpPr txBox="true"/>
          <p:nvPr/>
        </p:nvSpPr>
        <p:spPr>
          <a:xfrm>
            <a:off x="43858" y="1080532"/>
            <a:ext cx="1646716" cy="24612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false" anchor="t" anchorCtr="false" forceAA="false" compatLnSpc="tru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altLang="en-US" sz="1400">
                <a:solidFill>
                  <a:schemeClr val="bg1">
                    <a:lumMod val="85000"/>
                  </a:schemeClr>
                </a:solidFill>
                <a:latin typeface="+mj-ea"/>
                <a:cs typeface="+mj-ea"/>
                <a:sym typeface="+mn-ea"/>
              </a:rPr>
              <a:t>The project</a:t>
            </a:r>
            <a:endParaRPr lang="en-US" sz="1400">
              <a:solidFill>
                <a:schemeClr val="bg1">
                  <a:lumMod val="85000"/>
                </a:schemeClr>
              </a:solidFill>
              <a:latin typeface="+mj-ea"/>
              <a:cs typeface="+mj-ea"/>
            </a:endParaRPr>
          </a:p>
          <a:p>
            <a:pPr marL="285750" indent="-285750">
              <a:buFont typeface="Arial"/>
              <a:buChar char="•"/>
            </a:pPr>
            <a:endParaRPr lang="en-US" sz="1400">
              <a:solidFill>
                <a:schemeClr val="bg1">
                  <a:lumMod val="85000"/>
                </a:schemeClr>
              </a:solidFill>
              <a:latin typeface="+mj-ea"/>
              <a:cs typeface="+mj-ea"/>
            </a:endParaRPr>
          </a:p>
          <a:p>
            <a:pPr marL="285750" indent="-285750">
              <a:buFont typeface="Arial"/>
              <a:buChar char="•"/>
            </a:pPr>
            <a:r>
              <a:rPr lang="en-US" sz="1400">
                <a:solidFill>
                  <a:schemeClr val="bg1">
                    <a:lumMod val="85000"/>
                  </a:schemeClr>
                </a:solidFill>
                <a:latin typeface="+mj-ea"/>
                <a:cs typeface="+mj-ea"/>
              </a:rPr>
              <a:t>Research</a:t>
            </a:r>
            <a:endParaRPr lang="en-US" sz="1400">
              <a:solidFill>
                <a:schemeClr val="bg1">
                  <a:lumMod val="85000"/>
                </a:schemeClr>
              </a:solidFill>
              <a:latin typeface="+mj-ea"/>
              <a:cs typeface="+mj-ea"/>
            </a:endParaRPr>
          </a:p>
          <a:p>
            <a:pPr marL="285750" indent="-285750">
              <a:buFont typeface="Arial"/>
              <a:buChar char="•"/>
            </a:pPr>
            <a:endParaRPr lang="en-US" sz="1400">
              <a:solidFill>
                <a:schemeClr val="bg1"/>
              </a:solidFill>
              <a:latin typeface="+mj-ea"/>
              <a:cs typeface="+mj-ea"/>
            </a:endParaRPr>
          </a:p>
          <a:p>
            <a:pPr>
              <a:lnSpc>
                <a:spcPct val="150000"/>
              </a:lnSpc>
            </a:pPr>
            <a:r>
              <a:rPr lang="en-US" sz="1400">
                <a:solidFill>
                  <a:schemeClr val="bg1"/>
                </a:solidFill>
                <a:latin typeface="+mj-ea"/>
                <a:cs typeface="+mj-ea"/>
              </a:rPr>
              <a:t>        </a:t>
            </a:r>
            <a:r>
              <a:rPr lang="en-US" sz="1400">
                <a:latin typeface="+mj-ea"/>
                <a:cs typeface="+mj-ea"/>
              </a:rPr>
              <a:t> - Subject</a:t>
            </a:r>
            <a:endParaRPr lang="en-US" sz="1400">
              <a:latin typeface="+mj-ea"/>
              <a:cs typeface="+mj-ea"/>
            </a:endParaRPr>
          </a:p>
          <a:p>
            <a:pPr>
              <a:lnSpc>
                <a:spcPct val="150000"/>
              </a:lnSpc>
            </a:pPr>
            <a:r>
              <a:rPr lang="en-US" sz="1400">
                <a:solidFill>
                  <a:schemeClr val="bg1"/>
                </a:solidFill>
                <a:latin typeface="+mj-ea"/>
                <a:ea typeface="+mn-lt"/>
                <a:cs typeface="+mj-ea"/>
              </a:rPr>
              <a:t>         - Method</a:t>
            </a:r>
            <a:endParaRPr lang="en-US" sz="1400">
              <a:solidFill>
                <a:schemeClr val="bg1"/>
              </a:solidFill>
              <a:latin typeface="+mj-ea"/>
              <a:cs typeface="+mj-ea"/>
            </a:endParaRPr>
          </a:p>
          <a:p>
            <a:pPr marL="285750" indent="-285750">
              <a:buFont typeface="Arial"/>
              <a:buChar char="•"/>
            </a:pPr>
            <a:endParaRPr lang="en-US" sz="1400">
              <a:solidFill>
                <a:schemeClr val="bg1"/>
              </a:solidFill>
              <a:latin typeface="+mj-ea"/>
              <a:cs typeface="+mj-ea"/>
            </a:endParaRPr>
          </a:p>
          <a:p>
            <a:pPr marL="285750" indent="-285750">
              <a:buFont typeface="Arial"/>
              <a:buChar char="•"/>
            </a:pPr>
            <a:r>
              <a:rPr lang="en-US" sz="1400">
                <a:solidFill>
                  <a:schemeClr val="bg1"/>
                </a:solidFill>
                <a:latin typeface="+mj-ea"/>
                <a:cs typeface="+mj-ea"/>
              </a:rPr>
              <a:t>Summary</a:t>
            </a:r>
            <a:endParaRPr lang="en-US" sz="1400">
              <a:solidFill>
                <a:schemeClr val="bg1"/>
              </a:solidFill>
              <a:latin typeface="+mj-ea"/>
              <a:cs typeface="+mj-ea"/>
            </a:endParaRPr>
          </a:p>
          <a:p>
            <a:pPr marL="285750" indent="-285750">
              <a:buFont typeface="Arial"/>
              <a:buChar char="•"/>
            </a:pPr>
            <a:endParaRPr lang="en-US" sz="1400">
              <a:solidFill>
                <a:schemeClr val="bg1"/>
              </a:solidFill>
              <a:latin typeface="+mj-ea"/>
              <a:cs typeface="+mj-ea"/>
            </a:endParaRPr>
          </a:p>
          <a:p>
            <a:pPr marL="285750" indent="-285750">
              <a:buFont typeface="Arial"/>
              <a:buChar char="•"/>
            </a:pPr>
            <a:r>
              <a:rPr lang="en-US" altLang="en-US" sz="1400">
                <a:solidFill>
                  <a:schemeClr val="bg1"/>
                </a:solidFill>
                <a:latin typeface="+mj-ea"/>
                <a:cs typeface="+mj-ea"/>
                <a:sym typeface="+mn-ea"/>
              </a:rPr>
              <a:t>Discussion</a:t>
            </a:r>
            <a:endParaRPr lang="en-US" sz="1400">
              <a:solidFill>
                <a:schemeClr val="bg1"/>
              </a:solidFill>
              <a:latin typeface="+mj-ea"/>
              <a:cs typeface="+mj-ea"/>
            </a:endParaRPr>
          </a:p>
        </p:txBody>
      </p:sp>
      <p:sp>
        <p:nvSpPr>
          <p:cNvPr id="6" name="TextBox 5"/>
          <p:cNvSpPr txBox="true"/>
          <p:nvPr/>
        </p:nvSpPr>
        <p:spPr>
          <a:xfrm>
            <a:off x="1906905" y="4524375"/>
            <a:ext cx="2120265" cy="2139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false" anchor="t" anchorCtr="false" forceAA="false" compatLnSpc="true">
            <a:spAutoFit/>
          </a:bodyPr>
          <a:lstStyle/>
          <a:p>
            <a:r>
              <a:rPr lang="en-US" altLang="en-US" sz="800">
                <a:solidFill>
                  <a:schemeClr val="tx1"/>
                </a:solidFill>
                <a:latin typeface="+mj-ea"/>
                <a:cs typeface="+mj-ea"/>
              </a:rPr>
              <a:t>(</a:t>
            </a:r>
            <a:r>
              <a:rPr lang="en-US" altLang="en-US" sz="800" spc="-1">
                <a:solidFill>
                  <a:schemeClr val="tx1"/>
                </a:solidFill>
                <a:latin typeface="+mj-ea"/>
                <a:cs typeface="+mj-ea"/>
                <a:sym typeface="+mn-ea"/>
              </a:rPr>
              <a:t>Deelen, M. &amp; de Jonge, J. 2014</a:t>
            </a:r>
            <a:r>
              <a:rPr lang="en-US" altLang="en-US" sz="800">
                <a:solidFill>
                  <a:schemeClr val="tx1"/>
                </a:solidFill>
                <a:latin typeface="+mj-ea"/>
                <a:cs typeface="+mj-ea"/>
              </a:rPr>
              <a:t>)</a:t>
            </a:r>
            <a:endParaRPr lang="en-US" altLang="en-US" sz="800">
              <a:solidFill>
                <a:schemeClr val="tx1"/>
              </a:solidFill>
              <a:latin typeface="+mj-ea"/>
              <a:cs typeface="+mj-ea"/>
            </a:endParaRPr>
          </a:p>
        </p:txBody>
      </p:sp>
      <p:sp>
        <p:nvSpPr>
          <p:cNvPr id="8" name="TextBox 7"/>
          <p:cNvSpPr txBox="true"/>
          <p:nvPr/>
        </p:nvSpPr>
        <p:spPr>
          <a:xfrm>
            <a:off x="5815873" y="4201175"/>
            <a:ext cx="1715785" cy="2139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false" anchor="t" anchorCtr="false" forceAA="false" compatLnSpc="true">
            <a:spAutoFit/>
          </a:bodyPr>
          <a:lstStyle/>
          <a:p>
            <a:r>
              <a:rPr lang="en-US" altLang="en-US" sz="800">
                <a:solidFill>
                  <a:schemeClr val="tx1"/>
                </a:solidFill>
                <a:latin typeface="+mj-ea"/>
                <a:cs typeface="+mj-ea"/>
              </a:rPr>
              <a:t>(</a:t>
            </a:r>
            <a:r>
              <a:rPr lang="en-US" sz="800">
                <a:solidFill>
                  <a:schemeClr val="tx1"/>
                </a:solidFill>
                <a:latin typeface="+mj-ea"/>
                <a:cs typeface="+mj-ea"/>
              </a:rPr>
              <a:t>Greco</a:t>
            </a:r>
            <a:r>
              <a:rPr lang="en-US" altLang="en-US" sz="800">
                <a:solidFill>
                  <a:schemeClr val="tx1"/>
                </a:solidFill>
                <a:latin typeface="+mj-ea"/>
                <a:cs typeface="+mj-ea"/>
              </a:rPr>
              <a:t>,</a:t>
            </a:r>
            <a:r>
              <a:rPr lang="en-US" sz="800">
                <a:solidFill>
                  <a:schemeClr val="tx1"/>
                </a:solidFill>
                <a:latin typeface="+mj-ea"/>
                <a:cs typeface="+mj-ea"/>
              </a:rPr>
              <a:t> 2013</a:t>
            </a:r>
            <a:r>
              <a:rPr lang="en-US" altLang="en-US" sz="800">
                <a:solidFill>
                  <a:schemeClr val="tx1"/>
                </a:solidFill>
                <a:latin typeface="+mj-ea"/>
                <a:cs typeface="+mj-ea"/>
              </a:rPr>
              <a:t>)</a:t>
            </a:r>
            <a:endParaRPr lang="en-US" altLang="en-US" sz="800">
              <a:solidFill>
                <a:schemeClr val="tx1"/>
              </a:solidFill>
              <a:latin typeface="+mj-ea"/>
              <a:cs typeface="+mj-ea"/>
            </a:endParaRPr>
          </a:p>
        </p:txBody>
      </p:sp>
      <p:sp>
        <p:nvSpPr>
          <p:cNvPr id="5" name="Oval 4"/>
          <p:cNvSpPr/>
          <p:nvPr/>
        </p:nvSpPr>
        <p:spPr>
          <a:xfrm rot="1980000">
            <a:off x="3423285" y="2480310"/>
            <a:ext cx="1113155" cy="403860"/>
          </a:xfrm>
          <a:prstGeom prst="ellipse">
            <a:avLst/>
          </a:prstGeom>
          <a:noFill/>
          <a:ln>
            <a:solidFill>
              <a:srgbClr val="00B0F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>
            <a:off x="1906905" y="1649730"/>
            <a:ext cx="3164840" cy="2874645"/>
            <a:chOff x="2559" y="2398"/>
            <a:chExt cx="4984" cy="4527"/>
          </a:xfrm>
        </p:grpSpPr>
        <p:pic>
          <p:nvPicPr>
            <p:cNvPr id="4" name="Picture 3" descr="Screenshot from 2021-05-25 16-42-25"/>
            <p:cNvPicPr>
              <a:picLocks noChangeAspect="true"/>
            </p:cNvPicPr>
            <p:nvPr/>
          </p:nvPicPr>
          <p:blipFill>
            <a:blip r:embed="rId1"/>
            <a:srcRect l="3639" b="4024"/>
            <a:stretch>
              <a:fillRect/>
            </a:stretch>
          </p:blipFill>
          <p:spPr>
            <a:xfrm>
              <a:off x="2945" y="2398"/>
              <a:ext cx="4598" cy="4141"/>
            </a:xfrm>
            <a:prstGeom prst="rect">
              <a:avLst/>
            </a:prstGeom>
          </p:spPr>
        </p:pic>
        <p:sp>
          <p:nvSpPr>
            <p:cNvPr id="9" name="TextBox 5"/>
            <p:cNvSpPr txBox="true"/>
            <p:nvPr/>
          </p:nvSpPr>
          <p:spPr>
            <a:xfrm rot="16200000">
              <a:off x="1401" y="4276"/>
              <a:ext cx="2702" cy="386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false" anchor="t" anchorCtr="false" forceAA="false" compatLnSpc="true">
              <a:spAutoFit/>
            </a:bodyPr>
            <a:p>
              <a:pPr algn="ctr"/>
              <a:r>
                <a:rPr lang="en-US" altLang="en-US"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cs typeface="+mj-ea"/>
                </a:rPr>
                <a:t>Hs [m]</a:t>
              </a:r>
              <a:endParaRPr lang="en-US" altLang="en-US" sz="1000" baseline="-250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cs typeface="+mj-ea"/>
              </a:endParaRPr>
            </a:p>
          </p:txBody>
        </p:sp>
        <p:sp>
          <p:nvSpPr>
            <p:cNvPr id="10" name="TextBox 5"/>
            <p:cNvSpPr txBox="true"/>
            <p:nvPr/>
          </p:nvSpPr>
          <p:spPr>
            <a:xfrm>
              <a:off x="3893" y="6539"/>
              <a:ext cx="2702" cy="386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false" anchor="t" anchorCtr="false" forceAA="false" compatLnSpc="true">
              <a:spAutoFit/>
            </a:bodyPr>
            <a:p>
              <a:pPr algn="ctr"/>
              <a:r>
                <a:rPr lang="en-US" altLang="en-US"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cs typeface="+mj-ea"/>
                </a:rPr>
                <a:t>Tz [s]</a:t>
              </a:r>
              <a:endParaRPr lang="en-US" altLang="en-US" sz="1000" baseline="-250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cs typeface="+mj-ea"/>
              </a:endParaRPr>
            </a:p>
          </p:txBody>
        </p:sp>
      </p:grpSp>
      <p:pic>
        <p:nvPicPr>
          <p:cNvPr id="12" name="Picture 11" descr="Screenshot from 2021-06-04 09-47-47"/>
          <p:cNvPicPr>
            <a:picLocks noChangeAspect="true"/>
          </p:cNvPicPr>
          <p:nvPr/>
        </p:nvPicPr>
        <p:blipFill>
          <a:blip r:embed="rId2"/>
          <a:srcRect r="9198"/>
          <a:stretch>
            <a:fillRect/>
          </a:stretch>
        </p:blipFill>
        <p:spPr>
          <a:xfrm>
            <a:off x="5892165" y="1766570"/>
            <a:ext cx="2802255" cy="243459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CustomShape 1"/>
          <p:cNvSpPr/>
          <p:nvPr/>
        </p:nvSpPr>
        <p:spPr>
          <a:xfrm>
            <a:off x="1763280" y="205920"/>
            <a:ext cx="7105680" cy="85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r>
              <a:rPr lang="en-US" sz="3600" b="0" strike="noStrike" spc="-1" dirty="0">
                <a:solidFill>
                  <a:srgbClr val="00A6D6"/>
                </a:solidFill>
                <a:latin typeface="+mj-ea"/>
                <a:cs typeface="+mj-ea"/>
              </a:rPr>
              <a:t>Lifetime loading</a:t>
            </a:r>
            <a:r>
              <a:rPr lang="en-US" sz="3600" spc="-1" dirty="0">
                <a:solidFill>
                  <a:srgbClr val="00A6D6"/>
                </a:solidFill>
                <a:latin typeface="+mj-ea"/>
                <a:cs typeface="+mj-ea"/>
              </a:rPr>
              <a:t> experiments</a:t>
            </a:r>
            <a:endParaRPr lang="en-US" sz="3600" b="0" strike="noStrike" spc="-1" dirty="0">
              <a:latin typeface="+mj-ea"/>
              <a:cs typeface="+mj-ea"/>
            </a:endParaRPr>
          </a:p>
        </p:txBody>
      </p:sp>
      <p:pic>
        <p:nvPicPr>
          <p:cNvPr id="312" name="Picture 10"/>
          <p:cNvPicPr/>
          <p:nvPr/>
        </p:nvPicPr>
        <p:blipFill rotWithShape="true">
          <a:blip r:embed="rId1">
            <a:lum bright="6000" contrast="-6000"/>
          </a:blip>
          <a:srcRect l="9724" t="3583" r="14931" b="16189"/>
          <a:stretch>
            <a:fillRect/>
          </a:stretch>
        </p:blipFill>
        <p:spPr>
          <a:xfrm>
            <a:off x="2117090" y="892175"/>
            <a:ext cx="3006090" cy="4034790"/>
          </a:xfrm>
          <a:prstGeom prst="rect">
            <a:avLst/>
          </a:prstGeom>
          <a:ln>
            <a:noFill/>
          </a:ln>
        </p:spPr>
      </p:pic>
      <p:sp>
        <p:nvSpPr>
          <p:cNvPr id="3" name="TextBox 2"/>
          <p:cNvSpPr txBox="true"/>
          <p:nvPr/>
        </p:nvSpPr>
        <p:spPr>
          <a:xfrm>
            <a:off x="43858" y="1080532"/>
            <a:ext cx="1646716" cy="24612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false" anchor="t" anchorCtr="false" forceAA="false" compatLnSpc="tru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altLang="en-US" sz="1400">
                <a:solidFill>
                  <a:schemeClr val="bg1">
                    <a:lumMod val="85000"/>
                  </a:schemeClr>
                </a:solidFill>
                <a:latin typeface="+mj-ea"/>
                <a:cs typeface="+mj-ea"/>
                <a:sym typeface="+mn-ea"/>
              </a:rPr>
              <a:t>The project</a:t>
            </a:r>
            <a:endParaRPr lang="en-US" sz="1400">
              <a:solidFill>
                <a:schemeClr val="bg1">
                  <a:lumMod val="85000"/>
                </a:schemeClr>
              </a:solidFill>
              <a:latin typeface="+mj-ea"/>
              <a:cs typeface="+mj-ea"/>
            </a:endParaRPr>
          </a:p>
          <a:p>
            <a:pPr marL="285750" indent="-285750">
              <a:buFont typeface="Arial"/>
              <a:buChar char="•"/>
            </a:pPr>
            <a:endParaRPr lang="en-US" sz="1400">
              <a:solidFill>
                <a:schemeClr val="bg1">
                  <a:lumMod val="85000"/>
                </a:schemeClr>
              </a:solidFill>
              <a:latin typeface="+mj-ea"/>
              <a:cs typeface="+mj-ea"/>
            </a:endParaRPr>
          </a:p>
          <a:p>
            <a:pPr marL="285750" indent="-285750">
              <a:buFont typeface="Arial"/>
              <a:buChar char="•"/>
            </a:pPr>
            <a:r>
              <a:rPr lang="en-US" sz="1400">
                <a:solidFill>
                  <a:schemeClr val="bg1">
                    <a:lumMod val="85000"/>
                  </a:schemeClr>
                </a:solidFill>
                <a:latin typeface="+mj-ea"/>
                <a:cs typeface="+mj-ea"/>
              </a:rPr>
              <a:t>Research</a:t>
            </a:r>
            <a:endParaRPr lang="en-US" sz="1400">
              <a:solidFill>
                <a:schemeClr val="bg1">
                  <a:lumMod val="85000"/>
                </a:schemeClr>
              </a:solidFill>
              <a:latin typeface="+mj-ea"/>
              <a:cs typeface="+mj-ea"/>
            </a:endParaRPr>
          </a:p>
          <a:p>
            <a:pPr marL="285750" indent="-285750">
              <a:buFont typeface="Arial"/>
              <a:buChar char="•"/>
            </a:pPr>
            <a:endParaRPr lang="en-US" sz="1400">
              <a:solidFill>
                <a:schemeClr val="bg1">
                  <a:lumMod val="85000"/>
                </a:schemeClr>
              </a:solidFill>
              <a:latin typeface="+mj-ea"/>
              <a:cs typeface="+mj-ea"/>
            </a:endParaRPr>
          </a:p>
          <a:p>
            <a:pPr>
              <a:lnSpc>
                <a:spcPct val="150000"/>
              </a:lnSpc>
            </a:pPr>
            <a:r>
              <a:rPr lang="en-US" sz="1400">
                <a:solidFill>
                  <a:schemeClr val="bg1">
                    <a:lumMod val="85000"/>
                  </a:schemeClr>
                </a:solidFill>
                <a:latin typeface="+mj-ea"/>
                <a:cs typeface="+mj-ea"/>
              </a:rPr>
              <a:t>         - Subject</a:t>
            </a:r>
            <a:endParaRPr lang="en-US" sz="1400">
              <a:solidFill>
                <a:schemeClr val="bg1">
                  <a:lumMod val="85000"/>
                </a:schemeClr>
              </a:solidFill>
              <a:latin typeface="+mj-ea"/>
              <a:cs typeface="+mj-ea"/>
            </a:endParaRPr>
          </a:p>
          <a:p>
            <a:pPr>
              <a:lnSpc>
                <a:spcPct val="150000"/>
              </a:lnSpc>
            </a:pPr>
            <a:r>
              <a:rPr lang="en-US" sz="1400">
                <a:solidFill>
                  <a:schemeClr val="bg1"/>
                </a:solidFill>
                <a:latin typeface="+mj-ea"/>
                <a:ea typeface="+mn-lt"/>
                <a:cs typeface="+mj-ea"/>
              </a:rPr>
              <a:t>         </a:t>
            </a:r>
            <a:r>
              <a:rPr lang="en-US" sz="1400">
                <a:latin typeface="+mj-ea"/>
                <a:ea typeface="+mn-lt"/>
                <a:cs typeface="+mj-ea"/>
              </a:rPr>
              <a:t>- Method</a:t>
            </a:r>
            <a:endParaRPr lang="en-US" sz="1400">
              <a:solidFill>
                <a:schemeClr val="bg1"/>
              </a:solidFill>
              <a:latin typeface="+mj-ea"/>
              <a:cs typeface="+mj-ea"/>
            </a:endParaRPr>
          </a:p>
          <a:p>
            <a:pPr marL="285750" indent="-285750">
              <a:buFont typeface="Arial"/>
              <a:buChar char="•"/>
            </a:pPr>
            <a:endParaRPr lang="en-US" sz="1400">
              <a:solidFill>
                <a:schemeClr val="bg1"/>
              </a:solidFill>
              <a:latin typeface="+mj-ea"/>
              <a:cs typeface="+mj-ea"/>
            </a:endParaRPr>
          </a:p>
          <a:p>
            <a:pPr marL="285750" indent="-285750">
              <a:buFont typeface="Arial"/>
              <a:buChar char="•"/>
            </a:pPr>
            <a:r>
              <a:rPr lang="en-US" sz="1400">
                <a:solidFill>
                  <a:schemeClr val="bg1"/>
                </a:solidFill>
                <a:latin typeface="+mj-ea"/>
                <a:cs typeface="+mj-ea"/>
              </a:rPr>
              <a:t>Summary</a:t>
            </a:r>
            <a:endParaRPr lang="en-US" sz="1400">
              <a:solidFill>
                <a:schemeClr val="bg1"/>
              </a:solidFill>
              <a:latin typeface="+mj-ea"/>
              <a:cs typeface="+mj-ea"/>
            </a:endParaRPr>
          </a:p>
          <a:p>
            <a:pPr marL="285750" indent="-285750">
              <a:buFont typeface="Arial"/>
              <a:buChar char="•"/>
            </a:pPr>
            <a:endParaRPr lang="en-US" sz="1400">
              <a:solidFill>
                <a:schemeClr val="bg1"/>
              </a:solidFill>
              <a:latin typeface="+mj-ea"/>
              <a:cs typeface="+mj-ea"/>
            </a:endParaRPr>
          </a:p>
          <a:p>
            <a:pPr marL="285750" indent="-285750">
              <a:buFont typeface="Arial"/>
              <a:buChar char="•"/>
            </a:pPr>
            <a:r>
              <a:rPr lang="en-US" altLang="en-US" sz="1400">
                <a:solidFill>
                  <a:schemeClr val="bg1"/>
                </a:solidFill>
                <a:latin typeface="+mj-ea"/>
                <a:cs typeface="+mj-ea"/>
                <a:sym typeface="+mn-ea"/>
              </a:rPr>
              <a:t>Discussion</a:t>
            </a:r>
            <a:endParaRPr lang="en-US" sz="1400">
              <a:solidFill>
                <a:schemeClr val="bg1"/>
              </a:solidFill>
              <a:latin typeface="+mj-ea"/>
              <a:cs typeface="+mj-ea"/>
            </a:endParaRPr>
          </a:p>
        </p:txBody>
      </p:sp>
      <p:pic>
        <p:nvPicPr>
          <p:cNvPr id="11" name="Picture 10" descr="WhatsApp Image 2021-07-09 at 13.44.03 (3)"/>
          <p:cNvPicPr>
            <a:picLocks noChangeAspect="true"/>
          </p:cNvPicPr>
          <p:nvPr/>
        </p:nvPicPr>
        <p:blipFill>
          <a:blip r:embed="rId2"/>
          <a:srcRect t="15706" b="4102"/>
          <a:stretch>
            <a:fillRect/>
          </a:stretch>
        </p:blipFill>
        <p:spPr>
          <a:xfrm>
            <a:off x="5379720" y="3254375"/>
            <a:ext cx="2777490" cy="1672590"/>
          </a:xfrm>
          <a:prstGeom prst="rect">
            <a:avLst/>
          </a:prstGeom>
        </p:spPr>
      </p:pic>
      <p:pic>
        <p:nvPicPr>
          <p:cNvPr id="4" name="Picture 3" descr="WhatsApp Image 2021-08-27 at 13.59.58 (2)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5379720" y="892175"/>
            <a:ext cx="2772410" cy="207962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A picture containing timeline&#10;&#10;Description automatically generated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1713582" y="2826125"/>
            <a:ext cx="7163718" cy="2128412"/>
          </a:xfrm>
          <a:prstGeom prst="rect">
            <a:avLst/>
          </a:prstGeom>
        </p:spPr>
      </p:pic>
      <p:pic>
        <p:nvPicPr>
          <p:cNvPr id="4" name="Picture 4" descr="Table&#10;&#10;Description automatically generated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1665383" y="953874"/>
            <a:ext cx="7211916" cy="1831100"/>
          </a:xfrm>
          <a:prstGeom prst="rect">
            <a:avLst/>
          </a:prstGeom>
        </p:spPr>
      </p:pic>
      <p:sp>
        <p:nvSpPr>
          <p:cNvPr id="2" name="TextBox 1"/>
          <p:cNvSpPr txBox="true"/>
          <p:nvPr/>
        </p:nvSpPr>
        <p:spPr>
          <a:xfrm>
            <a:off x="43858" y="1080532"/>
            <a:ext cx="1646716" cy="24612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false" anchor="t" anchorCtr="false" forceAA="false" compatLnSpc="tru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altLang="en-US" sz="1400">
                <a:solidFill>
                  <a:schemeClr val="bg1">
                    <a:lumMod val="85000"/>
                  </a:schemeClr>
                </a:solidFill>
                <a:latin typeface="+mj-ea"/>
                <a:cs typeface="+mj-ea"/>
                <a:sym typeface="+mn-ea"/>
              </a:rPr>
              <a:t>The project</a:t>
            </a:r>
            <a:endParaRPr lang="en-US" sz="1400">
              <a:solidFill>
                <a:schemeClr val="bg1">
                  <a:lumMod val="85000"/>
                </a:schemeClr>
              </a:solidFill>
              <a:latin typeface="+mj-ea"/>
              <a:cs typeface="+mj-ea"/>
            </a:endParaRPr>
          </a:p>
          <a:p>
            <a:pPr marL="285750" indent="-285750">
              <a:buFont typeface="Arial"/>
              <a:buChar char="•"/>
            </a:pPr>
            <a:endParaRPr lang="en-US" sz="1400">
              <a:solidFill>
                <a:schemeClr val="bg1">
                  <a:lumMod val="85000"/>
                </a:schemeClr>
              </a:solidFill>
              <a:latin typeface="+mj-ea"/>
              <a:cs typeface="+mj-ea"/>
            </a:endParaRPr>
          </a:p>
          <a:p>
            <a:pPr marL="285750" indent="-285750">
              <a:buFont typeface="Arial"/>
              <a:buChar char="•"/>
            </a:pPr>
            <a:r>
              <a:rPr lang="en-US" sz="1400">
                <a:solidFill>
                  <a:schemeClr val="bg1">
                    <a:lumMod val="85000"/>
                  </a:schemeClr>
                </a:solidFill>
                <a:latin typeface="+mj-ea"/>
                <a:cs typeface="+mj-ea"/>
              </a:rPr>
              <a:t>Research</a:t>
            </a:r>
            <a:endParaRPr lang="en-US" sz="1400">
              <a:solidFill>
                <a:schemeClr val="bg1">
                  <a:lumMod val="85000"/>
                </a:schemeClr>
              </a:solidFill>
              <a:latin typeface="+mj-ea"/>
              <a:cs typeface="+mj-ea"/>
            </a:endParaRPr>
          </a:p>
          <a:p>
            <a:pPr marL="285750" indent="-285750">
              <a:buFont typeface="Arial"/>
              <a:buChar char="•"/>
            </a:pPr>
            <a:endParaRPr lang="en-US" sz="1400">
              <a:solidFill>
                <a:schemeClr val="bg1">
                  <a:lumMod val="85000"/>
                </a:schemeClr>
              </a:solidFill>
              <a:latin typeface="+mj-ea"/>
              <a:cs typeface="+mj-ea"/>
            </a:endParaRPr>
          </a:p>
          <a:p>
            <a:pPr>
              <a:lnSpc>
                <a:spcPct val="150000"/>
              </a:lnSpc>
            </a:pPr>
            <a:r>
              <a:rPr lang="en-US" sz="1400">
                <a:solidFill>
                  <a:schemeClr val="bg1">
                    <a:lumMod val="85000"/>
                  </a:schemeClr>
                </a:solidFill>
                <a:latin typeface="+mj-ea"/>
                <a:cs typeface="+mj-ea"/>
              </a:rPr>
              <a:t>         - Subject</a:t>
            </a:r>
            <a:endParaRPr lang="en-US" sz="1400">
              <a:solidFill>
                <a:schemeClr val="bg1">
                  <a:lumMod val="85000"/>
                </a:schemeClr>
              </a:solidFill>
              <a:latin typeface="+mj-ea"/>
              <a:cs typeface="+mj-ea"/>
            </a:endParaRPr>
          </a:p>
          <a:p>
            <a:pPr>
              <a:lnSpc>
                <a:spcPct val="150000"/>
              </a:lnSpc>
            </a:pPr>
            <a:r>
              <a:rPr lang="en-US" sz="1400">
                <a:solidFill>
                  <a:schemeClr val="bg1"/>
                </a:solidFill>
                <a:latin typeface="+mj-ea"/>
                <a:ea typeface="+mn-lt"/>
                <a:cs typeface="+mj-ea"/>
              </a:rPr>
              <a:t>         </a:t>
            </a:r>
            <a:r>
              <a:rPr lang="en-US" sz="1400">
                <a:latin typeface="+mj-ea"/>
                <a:ea typeface="+mn-lt"/>
                <a:cs typeface="+mj-ea"/>
              </a:rPr>
              <a:t>- Method</a:t>
            </a:r>
            <a:endParaRPr lang="en-US" sz="1400">
              <a:solidFill>
                <a:schemeClr val="bg1"/>
              </a:solidFill>
              <a:latin typeface="+mj-ea"/>
              <a:cs typeface="+mj-ea"/>
            </a:endParaRPr>
          </a:p>
          <a:p>
            <a:pPr marL="285750" indent="-285750">
              <a:buFont typeface="Arial"/>
              <a:buChar char="•"/>
            </a:pPr>
            <a:endParaRPr lang="en-US" sz="1400">
              <a:solidFill>
                <a:schemeClr val="bg1"/>
              </a:solidFill>
              <a:latin typeface="+mj-ea"/>
              <a:cs typeface="+mj-ea"/>
            </a:endParaRPr>
          </a:p>
          <a:p>
            <a:pPr marL="285750" indent="-285750">
              <a:buFont typeface="Arial"/>
              <a:buChar char="•"/>
            </a:pPr>
            <a:r>
              <a:rPr lang="en-US" sz="1400">
                <a:solidFill>
                  <a:schemeClr val="bg1"/>
                </a:solidFill>
                <a:latin typeface="+mj-ea"/>
                <a:cs typeface="+mj-ea"/>
              </a:rPr>
              <a:t>Summary</a:t>
            </a:r>
            <a:endParaRPr lang="en-US" sz="1400">
              <a:solidFill>
                <a:schemeClr val="bg1"/>
              </a:solidFill>
              <a:latin typeface="+mj-ea"/>
              <a:cs typeface="+mj-ea"/>
            </a:endParaRPr>
          </a:p>
          <a:p>
            <a:pPr marL="285750" indent="-285750">
              <a:buFont typeface="Arial"/>
              <a:buChar char="•"/>
            </a:pPr>
            <a:endParaRPr lang="en-US" sz="1400">
              <a:solidFill>
                <a:schemeClr val="bg1"/>
              </a:solidFill>
              <a:latin typeface="+mj-ea"/>
              <a:cs typeface="+mj-ea"/>
            </a:endParaRPr>
          </a:p>
          <a:p>
            <a:pPr marL="285750" indent="-285750">
              <a:buFont typeface="Arial"/>
              <a:buChar char="•"/>
            </a:pPr>
            <a:r>
              <a:rPr lang="en-US" altLang="en-US" sz="1400">
                <a:solidFill>
                  <a:schemeClr val="bg1"/>
                </a:solidFill>
                <a:latin typeface="+mj-ea"/>
                <a:cs typeface="+mj-ea"/>
                <a:sym typeface="+mn-ea"/>
              </a:rPr>
              <a:t>Discussion</a:t>
            </a:r>
            <a:endParaRPr lang="en-US" sz="1400">
              <a:solidFill>
                <a:schemeClr val="bg1"/>
              </a:solidFill>
              <a:latin typeface="+mj-ea"/>
              <a:cs typeface="+mj-ea"/>
            </a:endParaRPr>
          </a:p>
        </p:txBody>
      </p:sp>
      <p:pic>
        <p:nvPicPr>
          <p:cNvPr id="6" name="Picture 5"/>
          <p:cNvPicPr>
            <a:picLocks noChangeAspect="true"/>
          </p:cNvPicPr>
          <p:nvPr/>
        </p:nvPicPr>
        <p:blipFill>
          <a:blip r:embed="rId3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  <a:lum bright="48000"/>
          </a:blip>
          <a:srcRect l="19460" t="13415" r="22913" b="13415"/>
          <a:stretch>
            <a:fillRect/>
          </a:stretch>
        </p:blipFill>
        <p:spPr>
          <a:xfrm>
            <a:off x="3760470" y="848995"/>
            <a:ext cx="1760220" cy="58864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703589" y="840682"/>
            <a:ext cx="7225609" cy="1944636"/>
          </a:xfrm>
          <a:prstGeom prst="rect">
            <a:avLst/>
          </a:prstGeom>
          <a:solidFill>
            <a:srgbClr val="FFFFFF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4" name="CustomShape 1"/>
          <p:cNvSpPr/>
          <p:nvPr/>
        </p:nvSpPr>
        <p:spPr>
          <a:xfrm>
            <a:off x="1763280" y="205920"/>
            <a:ext cx="7105680" cy="85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r>
              <a:rPr lang="en-US" sz="3600" spc="-1">
                <a:solidFill>
                  <a:srgbClr val="00A6D6"/>
                </a:solidFill>
                <a:latin typeface="+mj-ea"/>
                <a:cs typeface="+mj-ea"/>
              </a:rPr>
              <a:t>Adaptations flumetank</a:t>
            </a:r>
            <a:endParaRPr lang="en-US" sz="3600" spc="-1">
              <a:solidFill>
                <a:srgbClr val="00A6D6"/>
              </a:solidFill>
              <a:latin typeface="+mj-ea"/>
              <a:cs typeface="+mj-ea"/>
            </a:endParaRPr>
          </a:p>
        </p:txBody>
      </p:sp>
      <p:pic>
        <p:nvPicPr>
          <p:cNvPr id="8" name="Picture 7"/>
          <p:cNvPicPr>
            <a:picLocks noChangeAspect="true"/>
          </p:cNvPicPr>
          <p:nvPr/>
        </p:nvPicPr>
        <p:blipFill>
          <a:blip r:embed="rId3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  <a:lum bright="48000"/>
          </a:blip>
          <a:srcRect l="19460" t="13415" r="22913" b="13415"/>
          <a:stretch>
            <a:fillRect/>
          </a:stretch>
        </p:blipFill>
        <p:spPr>
          <a:xfrm>
            <a:off x="3760470" y="2974975"/>
            <a:ext cx="1760220" cy="5886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true"/>
      <p:bldP spid="3" grpId="1" animBg="true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from 2021-05-21 11-56-17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1997075" y="958215"/>
            <a:ext cx="6725285" cy="1460500"/>
          </a:xfrm>
          <a:prstGeom prst="rect">
            <a:avLst/>
          </a:prstGeom>
        </p:spPr>
      </p:pic>
      <p:pic>
        <p:nvPicPr>
          <p:cNvPr id="2" name="Picture 1" descr="Beach_and_wavemaker"/>
          <p:cNvPicPr>
            <a:picLocks noChangeAspect="true"/>
          </p:cNvPicPr>
          <p:nvPr/>
        </p:nvPicPr>
        <p:blipFill>
          <a:blip r:embed="rId2"/>
          <a:srcRect l="-153" t="52402" r="65735" b="-611"/>
          <a:stretch>
            <a:fillRect/>
          </a:stretch>
        </p:blipFill>
        <p:spPr>
          <a:xfrm>
            <a:off x="2143125" y="3963035"/>
            <a:ext cx="1656715" cy="812800"/>
          </a:xfrm>
          <a:prstGeom prst="rect">
            <a:avLst/>
          </a:prstGeom>
        </p:spPr>
      </p:pic>
      <p:sp>
        <p:nvSpPr>
          <p:cNvPr id="4" name="TextBox 3"/>
          <p:cNvSpPr txBox="true"/>
          <p:nvPr/>
        </p:nvSpPr>
        <p:spPr>
          <a:xfrm>
            <a:off x="43858" y="1080532"/>
            <a:ext cx="1646716" cy="24612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false" anchor="t" anchorCtr="false" forceAA="false" compatLnSpc="tru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altLang="en-US" sz="1400">
                <a:solidFill>
                  <a:schemeClr val="bg1">
                    <a:lumMod val="85000"/>
                  </a:schemeClr>
                </a:solidFill>
                <a:latin typeface="+mj-ea"/>
                <a:cs typeface="+mj-ea"/>
                <a:sym typeface="+mn-ea"/>
              </a:rPr>
              <a:t>The project</a:t>
            </a:r>
            <a:endParaRPr lang="en-US" sz="1400">
              <a:solidFill>
                <a:schemeClr val="bg1">
                  <a:lumMod val="85000"/>
                </a:schemeClr>
              </a:solidFill>
              <a:latin typeface="+mj-ea"/>
              <a:cs typeface="+mj-ea"/>
            </a:endParaRPr>
          </a:p>
          <a:p>
            <a:pPr marL="285750" indent="-285750">
              <a:buFont typeface="Arial"/>
              <a:buChar char="•"/>
            </a:pPr>
            <a:endParaRPr lang="en-US" sz="1400">
              <a:solidFill>
                <a:schemeClr val="bg1">
                  <a:lumMod val="85000"/>
                </a:schemeClr>
              </a:solidFill>
              <a:latin typeface="+mj-ea"/>
              <a:cs typeface="+mj-ea"/>
            </a:endParaRPr>
          </a:p>
          <a:p>
            <a:pPr marL="285750" indent="-285750">
              <a:buFont typeface="Arial"/>
              <a:buChar char="•"/>
            </a:pPr>
            <a:r>
              <a:rPr lang="en-US" sz="1400">
                <a:solidFill>
                  <a:schemeClr val="bg1">
                    <a:lumMod val="85000"/>
                  </a:schemeClr>
                </a:solidFill>
                <a:latin typeface="+mj-ea"/>
                <a:cs typeface="+mj-ea"/>
              </a:rPr>
              <a:t>Research</a:t>
            </a:r>
            <a:endParaRPr lang="en-US" sz="1400">
              <a:solidFill>
                <a:schemeClr val="bg1">
                  <a:lumMod val="85000"/>
                </a:schemeClr>
              </a:solidFill>
              <a:latin typeface="+mj-ea"/>
              <a:cs typeface="+mj-ea"/>
            </a:endParaRPr>
          </a:p>
          <a:p>
            <a:pPr marL="285750" indent="-285750">
              <a:buFont typeface="Arial"/>
              <a:buChar char="•"/>
            </a:pPr>
            <a:endParaRPr lang="en-US" sz="1400">
              <a:solidFill>
                <a:schemeClr val="bg1">
                  <a:lumMod val="85000"/>
                </a:schemeClr>
              </a:solidFill>
              <a:latin typeface="+mj-ea"/>
              <a:cs typeface="+mj-ea"/>
            </a:endParaRPr>
          </a:p>
          <a:p>
            <a:pPr>
              <a:lnSpc>
                <a:spcPct val="150000"/>
              </a:lnSpc>
            </a:pPr>
            <a:r>
              <a:rPr lang="en-US" sz="1400">
                <a:solidFill>
                  <a:schemeClr val="bg1">
                    <a:lumMod val="85000"/>
                  </a:schemeClr>
                </a:solidFill>
                <a:latin typeface="+mj-ea"/>
                <a:cs typeface="+mj-ea"/>
              </a:rPr>
              <a:t>         - Subject</a:t>
            </a:r>
            <a:endParaRPr lang="en-US" sz="1400">
              <a:solidFill>
                <a:schemeClr val="bg1">
                  <a:lumMod val="85000"/>
                </a:schemeClr>
              </a:solidFill>
              <a:latin typeface="+mj-ea"/>
              <a:cs typeface="+mj-ea"/>
            </a:endParaRPr>
          </a:p>
          <a:p>
            <a:pPr>
              <a:lnSpc>
                <a:spcPct val="150000"/>
              </a:lnSpc>
            </a:pPr>
            <a:r>
              <a:rPr lang="en-US" sz="1400">
                <a:solidFill>
                  <a:schemeClr val="bg1"/>
                </a:solidFill>
                <a:latin typeface="+mj-ea"/>
                <a:ea typeface="+mn-lt"/>
                <a:cs typeface="+mj-ea"/>
              </a:rPr>
              <a:t>        </a:t>
            </a:r>
            <a:r>
              <a:rPr lang="en-US" sz="1400">
                <a:latin typeface="+mj-ea"/>
                <a:ea typeface="+mn-lt"/>
                <a:cs typeface="+mj-ea"/>
              </a:rPr>
              <a:t> - Method</a:t>
            </a:r>
            <a:endParaRPr lang="en-US" sz="1400">
              <a:solidFill>
                <a:schemeClr val="bg1"/>
              </a:solidFill>
              <a:latin typeface="+mj-ea"/>
              <a:cs typeface="+mj-ea"/>
            </a:endParaRPr>
          </a:p>
          <a:p>
            <a:pPr marL="285750" indent="-285750">
              <a:buFont typeface="Arial"/>
              <a:buChar char="•"/>
            </a:pPr>
            <a:endParaRPr lang="en-US" sz="1400">
              <a:solidFill>
                <a:schemeClr val="bg1"/>
              </a:solidFill>
              <a:latin typeface="+mj-ea"/>
              <a:cs typeface="+mj-ea"/>
            </a:endParaRPr>
          </a:p>
          <a:p>
            <a:pPr marL="285750" indent="-285750">
              <a:buFont typeface="Arial"/>
              <a:buChar char="•"/>
            </a:pPr>
            <a:r>
              <a:rPr lang="en-US" sz="1400">
                <a:solidFill>
                  <a:schemeClr val="bg1"/>
                </a:solidFill>
                <a:latin typeface="+mj-ea"/>
                <a:cs typeface="+mj-ea"/>
              </a:rPr>
              <a:t>Summary</a:t>
            </a:r>
            <a:endParaRPr lang="en-US" sz="1400">
              <a:solidFill>
                <a:schemeClr val="bg1"/>
              </a:solidFill>
              <a:latin typeface="+mj-ea"/>
              <a:cs typeface="+mj-ea"/>
            </a:endParaRPr>
          </a:p>
          <a:p>
            <a:pPr marL="285750" indent="-285750">
              <a:buFont typeface="Arial"/>
              <a:buChar char="•"/>
            </a:pPr>
            <a:endParaRPr lang="en-US" sz="1400">
              <a:solidFill>
                <a:schemeClr val="bg1"/>
              </a:solidFill>
              <a:latin typeface="+mj-ea"/>
              <a:cs typeface="+mj-ea"/>
            </a:endParaRPr>
          </a:p>
          <a:p>
            <a:pPr marL="285750" indent="-285750">
              <a:buFont typeface="Arial"/>
              <a:buChar char="•"/>
            </a:pPr>
            <a:r>
              <a:rPr lang="en-US" altLang="en-US" sz="1400">
                <a:solidFill>
                  <a:schemeClr val="bg1"/>
                </a:solidFill>
                <a:latin typeface="+mj-ea"/>
                <a:cs typeface="+mj-ea"/>
                <a:sym typeface="+mn-ea"/>
              </a:rPr>
              <a:t>Discussion</a:t>
            </a:r>
            <a:endParaRPr lang="en-US" sz="1400">
              <a:solidFill>
                <a:schemeClr val="bg1"/>
              </a:solidFill>
              <a:latin typeface="+mj-ea"/>
              <a:cs typeface="+mj-ea"/>
            </a:endParaRPr>
          </a:p>
        </p:txBody>
      </p:sp>
      <p:sp>
        <p:nvSpPr>
          <p:cNvPr id="314" name="CustomShape 1"/>
          <p:cNvSpPr/>
          <p:nvPr/>
        </p:nvSpPr>
        <p:spPr>
          <a:xfrm>
            <a:off x="1763280" y="205920"/>
            <a:ext cx="7105680" cy="85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r>
              <a:rPr lang="en-US" sz="3600" spc="-1">
                <a:solidFill>
                  <a:srgbClr val="00A6D6"/>
                </a:solidFill>
                <a:latin typeface="+mj-ea"/>
                <a:cs typeface="+mj-ea"/>
              </a:rPr>
              <a:t>Adaptations: progress</a:t>
            </a:r>
            <a:endParaRPr lang="en-US" sz="3600" b="0" strike="noStrike" spc="-1">
              <a:solidFill>
                <a:srgbClr val="00A6D6"/>
              </a:solidFill>
              <a:latin typeface="+mj-ea"/>
              <a:cs typeface="+mj-ea"/>
            </a:endParaRPr>
          </a:p>
        </p:txBody>
      </p:sp>
      <p:pic>
        <p:nvPicPr>
          <p:cNvPr id="7" name="Picture 6" descr="Screenshot from 2021-05-21 11-57-10"/>
          <p:cNvPicPr>
            <a:picLocks noChangeAspect="true"/>
          </p:cNvPicPr>
          <p:nvPr/>
        </p:nvPicPr>
        <p:blipFill>
          <a:blip r:embed="rId3"/>
          <a:srcRect l="67037" t="4405" b="20785"/>
          <a:stretch>
            <a:fillRect/>
          </a:stretch>
        </p:blipFill>
        <p:spPr>
          <a:xfrm>
            <a:off x="6677025" y="3519170"/>
            <a:ext cx="1861185" cy="1180465"/>
          </a:xfrm>
          <a:prstGeom prst="rect">
            <a:avLst/>
          </a:prstGeom>
        </p:spPr>
      </p:pic>
      <p:pic>
        <p:nvPicPr>
          <p:cNvPr id="8" name="Picture 7" descr="Beach_and_wavemaker"/>
          <p:cNvPicPr>
            <a:picLocks noChangeAspect="true"/>
          </p:cNvPicPr>
          <p:nvPr/>
        </p:nvPicPr>
        <p:blipFill>
          <a:blip r:embed="rId2"/>
          <a:srcRect l="71609" b="50509"/>
          <a:stretch>
            <a:fillRect/>
          </a:stretch>
        </p:blipFill>
        <p:spPr>
          <a:xfrm>
            <a:off x="6680200" y="2489200"/>
            <a:ext cx="1767840" cy="1079500"/>
          </a:xfrm>
          <a:prstGeom prst="rect">
            <a:avLst/>
          </a:prstGeom>
        </p:spPr>
      </p:pic>
      <p:pic>
        <p:nvPicPr>
          <p:cNvPr id="9" name="Picture 8" descr="Screenshot from 2021-05-21 11-57-10"/>
          <p:cNvPicPr>
            <a:picLocks noChangeAspect="true"/>
          </p:cNvPicPr>
          <p:nvPr/>
        </p:nvPicPr>
        <p:blipFill>
          <a:blip r:embed="rId3"/>
          <a:srcRect r="64227" b="41492"/>
          <a:stretch>
            <a:fillRect/>
          </a:stretch>
        </p:blipFill>
        <p:spPr>
          <a:xfrm>
            <a:off x="2058670" y="2773045"/>
            <a:ext cx="1741170" cy="79565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972945" y="2646045"/>
            <a:ext cx="2529840" cy="2452370"/>
          </a:xfrm>
          <a:prstGeom prst="rect">
            <a:avLst/>
          </a:prstGeom>
          <a:solidFill>
            <a:srgbClr val="FFFFFF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ldLvl="0" animBg="true"/>
      <p:bldP spid="10" grpId="1" animBg="true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true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true"/>
        </a:gradFill>
        <a:gradFill rotWithShape="true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false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true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true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true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true"/>
        </a:gradFill>
        <a:gradFill rotWithShape="true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false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true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true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true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true"/>
        </a:gradFill>
        <a:gradFill rotWithShape="true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false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true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true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true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true"/>
        </a:gradFill>
        <a:gradFill rotWithShape="true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false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true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true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true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false"/>
        </a:gradFill>
        <a:gradFill rotWithShape="true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false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true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false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4253</Words>
  <Application>WPS Presentation</Application>
  <PresentationFormat>On-screen Show (16:9)</PresentationFormat>
  <Paragraphs>416</Paragraphs>
  <Slides>27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4</vt:i4>
      </vt:variant>
      <vt:variant>
        <vt:lpstr>幻灯片标题</vt:lpstr>
      </vt:variant>
      <vt:variant>
        <vt:i4>27</vt:i4>
      </vt:variant>
    </vt:vector>
  </HeadingPairs>
  <TitlesOfParts>
    <vt:vector size="49" baseType="lpstr">
      <vt:lpstr>Arial</vt:lpstr>
      <vt:lpstr>SimSun</vt:lpstr>
      <vt:lpstr>Wingdings</vt:lpstr>
      <vt:lpstr>Arial</vt:lpstr>
      <vt:lpstr>DejaVu Sans</vt:lpstr>
      <vt:lpstr>Nimbus Roman No9 L</vt:lpstr>
      <vt:lpstr>Symbol</vt:lpstr>
      <vt:lpstr>Arial</vt:lpstr>
      <vt:lpstr>Garamond</vt:lpstr>
      <vt:lpstr>Comfortaa</vt:lpstr>
      <vt:lpstr>微软雅黑</vt:lpstr>
      <vt:lpstr>Droid Sans Fallback</vt:lpstr>
      <vt:lpstr>Arial Unicode MS</vt:lpstr>
      <vt:lpstr>Standard Symbols PS</vt:lpstr>
      <vt:lpstr>Comfortaa Light</vt:lpstr>
      <vt:lpstr>Calibri</vt:lpstr>
      <vt:lpstr>DejaVu Sans</vt:lpstr>
      <vt:lpstr>EB Garamond 12</vt:lpstr>
      <vt:lpstr>Office Theme</vt:lpstr>
      <vt:lpstr>Office Theme</vt:lpstr>
      <vt:lpstr>Office Theme</vt:lpstr>
      <vt:lpstr>1_Office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References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TU Delft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Saskia de Been   </dc:creator>
  <cp:lastModifiedBy>anna</cp:lastModifiedBy>
  <cp:revision>279</cp:revision>
  <dcterms:created xsi:type="dcterms:W3CDTF">2021-08-27T12:43:17Z</dcterms:created>
  <dcterms:modified xsi:type="dcterms:W3CDTF">2021-08-27T12:43:17Z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15.0032</vt:lpwstr>
  </property>
  <property fmtid="{D5CDD505-2E9C-101B-9397-08002B2CF9AE}" pid="3" name="Company">
    <vt:lpwstr>TU Delft</vt:lpwstr>
  </property>
  <property fmtid="{D5CDD505-2E9C-101B-9397-08002B2CF9AE}" pid="4" name="HiddenSlides">
    <vt:i4>0</vt:i4>
  </property>
  <property fmtid="{D5CDD505-2E9C-101B-9397-08002B2CF9AE}" pid="5" name="HyperlinksChanged">
    <vt:bool>false</vt:bool>
  </property>
  <property fmtid="{D5CDD505-2E9C-101B-9397-08002B2CF9AE}" pid="6" name="LinksUpToDate">
    <vt:bool>false</vt:bool>
  </property>
  <property fmtid="{D5CDD505-2E9C-101B-9397-08002B2CF9AE}" pid="7" name="MMClips">
    <vt:i4>0</vt:i4>
  </property>
  <property fmtid="{D5CDD505-2E9C-101B-9397-08002B2CF9AE}" pid="8" name="Notes">
    <vt:i4>0</vt:i4>
  </property>
  <property fmtid="{D5CDD505-2E9C-101B-9397-08002B2CF9AE}" pid="9" name="PresentationFormat">
    <vt:lpwstr>On-screen Show (16:9)</vt:lpwstr>
  </property>
  <property fmtid="{D5CDD505-2E9C-101B-9397-08002B2CF9AE}" pid="10" name="ScaleCrop">
    <vt:bool>false</vt:bool>
  </property>
  <property fmtid="{D5CDD505-2E9C-101B-9397-08002B2CF9AE}" pid="11" name="ShareDoc">
    <vt:bool>false</vt:bool>
  </property>
  <property fmtid="{D5CDD505-2E9C-101B-9397-08002B2CF9AE}" pid="12" name="Slides">
    <vt:i4>5</vt:i4>
  </property>
  <property fmtid="{D5CDD505-2E9C-101B-9397-08002B2CF9AE}" pid="13" name="KSOProductBuildVer">
    <vt:lpwstr>1033-11.1.0.10161</vt:lpwstr>
  </property>
</Properties>
</file>